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5" r:id="rId5"/>
  </p:sldMasterIdLst>
  <p:notesMasterIdLst>
    <p:notesMasterId r:id="rId54"/>
  </p:notesMasterIdLst>
  <p:handoutMasterIdLst>
    <p:handoutMasterId r:id="rId55"/>
  </p:handoutMasterIdLst>
  <p:sldIdLst>
    <p:sldId id="257" r:id="rId6"/>
    <p:sldId id="386" r:id="rId7"/>
    <p:sldId id="409" r:id="rId8"/>
    <p:sldId id="387" r:id="rId9"/>
    <p:sldId id="396" r:id="rId10"/>
    <p:sldId id="261" r:id="rId11"/>
    <p:sldId id="358" r:id="rId12"/>
    <p:sldId id="389" r:id="rId13"/>
    <p:sldId id="290" r:id="rId14"/>
    <p:sldId id="363" r:id="rId15"/>
    <p:sldId id="264" r:id="rId16"/>
    <p:sldId id="411" r:id="rId17"/>
    <p:sldId id="379" r:id="rId18"/>
    <p:sldId id="397" r:id="rId19"/>
    <p:sldId id="398" r:id="rId20"/>
    <p:sldId id="381" r:id="rId21"/>
    <p:sldId id="307" r:id="rId22"/>
    <p:sldId id="308" r:id="rId23"/>
    <p:sldId id="268" r:id="rId24"/>
    <p:sldId id="356" r:id="rId25"/>
    <p:sldId id="390" r:id="rId26"/>
    <p:sldId id="373" r:id="rId27"/>
    <p:sldId id="399" r:id="rId28"/>
    <p:sldId id="400" r:id="rId29"/>
    <p:sldId id="377" r:id="rId30"/>
    <p:sldId id="401" r:id="rId31"/>
    <p:sldId id="402" r:id="rId32"/>
    <p:sldId id="348" r:id="rId33"/>
    <p:sldId id="403" r:id="rId34"/>
    <p:sldId id="352" r:id="rId35"/>
    <p:sldId id="404" r:id="rId36"/>
    <p:sldId id="388" r:id="rId37"/>
    <p:sldId id="313" r:id="rId38"/>
    <p:sldId id="351" r:id="rId39"/>
    <p:sldId id="405" r:id="rId40"/>
    <p:sldId id="406" r:id="rId41"/>
    <p:sldId id="276" r:id="rId42"/>
    <p:sldId id="332" r:id="rId43"/>
    <p:sldId id="407" r:id="rId44"/>
    <p:sldId id="408" r:id="rId45"/>
    <p:sldId id="375" r:id="rId46"/>
    <p:sldId id="361" r:id="rId47"/>
    <p:sldId id="341" r:id="rId48"/>
    <p:sldId id="394" r:id="rId49"/>
    <p:sldId id="395" r:id="rId50"/>
    <p:sldId id="393" r:id="rId51"/>
    <p:sldId id="410" r:id="rId52"/>
    <p:sldId id="392" r:id="rId53"/>
  </p:sldIdLst>
  <p:sldSz cx="12192000" cy="6858000"/>
  <p:notesSz cx="6858000" cy="9144000"/>
  <p:embeddedFontLst>
    <p:embeddedFont>
      <p:font typeface="Antonio Bold" panose="020B0604020202020204" charset="0"/>
      <p:bold r:id="rId56"/>
    </p:embeddedFont>
    <p:embeddedFont>
      <p:font typeface="Libre Franklin" pitchFamily="2" charset="0"/>
      <p:regular r:id="rId57"/>
      <p:bold r:id="rId58"/>
      <p:italic r:id="rId59"/>
      <p:boldItalic r:id="rId60"/>
    </p:embeddedFont>
    <p:embeddedFont>
      <p:font typeface="Libre Franklin Light" pitchFamily="2" charset="0"/>
      <p:regular r:id="rId61"/>
      <p:italic r:id="rId62"/>
    </p:embeddedFont>
    <p:embeddedFont>
      <p:font typeface="Segoe UI" panose="020B0502040204020203" pitchFamily="34" charset="0"/>
      <p:regular r:id="rId63"/>
      <p:bold r:id="rId64"/>
      <p:italic r:id="rId65"/>
      <p:boldItalic r:id="rId66"/>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BBA4"/>
    <a:srgbClr val="4C5063"/>
    <a:srgbClr val="B3B3B3"/>
    <a:srgbClr val="5F0F40"/>
    <a:srgbClr val="F67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DA6F9-A2D3-4183-88EB-D1B6DE687134}" v="5" dt="2026-03-24T20:37:43.83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showGuides="1">
      <p:cViewPr varScale="1">
        <p:scale>
          <a:sx n="63" d="100"/>
          <a:sy n="63" d="100"/>
        </p:scale>
        <p:origin x="76" y="56"/>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3AEB2-9C72-4844-A60A-1426D13B8BF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0F1F08F-9C41-431E-AE53-3CA78061C098}">
      <dgm:prSet/>
      <dgm:spPr/>
      <dgm:t>
        <a:bodyPr/>
        <a:lstStyle/>
        <a:p>
          <a:pPr>
            <a:lnSpc>
              <a:spcPct val="100000"/>
            </a:lnSpc>
          </a:pPr>
          <a:r>
            <a:rPr lang="nb-NO"/>
            <a:t>Kommunen skal være forberedt på å kunne drifte alle tjenester forsvarlig med manuell drift /reserveløsninger i minimum 1 måned uavhengig av tilgang på IT-system.</a:t>
          </a:r>
          <a:endParaRPr lang="en-US"/>
        </a:p>
      </dgm:t>
    </dgm:pt>
    <dgm:pt modelId="{34B0030E-829C-42DE-B60B-465B1F720093}" type="parTrans" cxnId="{77217CD7-A300-4F6E-ADEF-94EA4E03C931}">
      <dgm:prSet/>
      <dgm:spPr/>
      <dgm:t>
        <a:bodyPr/>
        <a:lstStyle/>
        <a:p>
          <a:endParaRPr lang="en-US"/>
        </a:p>
      </dgm:t>
    </dgm:pt>
    <dgm:pt modelId="{200B4273-BC74-4364-8CB5-DD779D3D6FB3}" type="sibTrans" cxnId="{77217CD7-A300-4F6E-ADEF-94EA4E03C931}">
      <dgm:prSet/>
      <dgm:spPr/>
      <dgm:t>
        <a:bodyPr/>
        <a:lstStyle/>
        <a:p>
          <a:endParaRPr lang="en-US"/>
        </a:p>
      </dgm:t>
    </dgm:pt>
    <dgm:pt modelId="{12393B8C-847B-4B99-9244-4F67E6AC4DED}">
      <dgm:prSet/>
      <dgm:spPr/>
      <dgm:t>
        <a:bodyPr/>
        <a:lstStyle/>
        <a:p>
          <a:pPr>
            <a:lnSpc>
              <a:spcPct val="100000"/>
            </a:lnSpc>
          </a:pPr>
          <a:r>
            <a:rPr lang="nb-NO"/>
            <a:t>Redusere sannsynlighet for at en slik hendelse skal inntreffe</a:t>
          </a:r>
          <a:endParaRPr lang="en-US"/>
        </a:p>
      </dgm:t>
    </dgm:pt>
    <dgm:pt modelId="{BB68C71A-501B-48CC-A4A7-649A3D924B64}" type="parTrans" cxnId="{376FC269-D482-498B-97C9-8601692C5BAD}">
      <dgm:prSet/>
      <dgm:spPr/>
      <dgm:t>
        <a:bodyPr/>
        <a:lstStyle/>
        <a:p>
          <a:endParaRPr lang="en-US"/>
        </a:p>
      </dgm:t>
    </dgm:pt>
    <dgm:pt modelId="{150ED2DB-2D3A-4EBC-8A83-298E2F362A58}" type="sibTrans" cxnId="{376FC269-D482-498B-97C9-8601692C5BAD}">
      <dgm:prSet/>
      <dgm:spPr/>
      <dgm:t>
        <a:bodyPr/>
        <a:lstStyle/>
        <a:p>
          <a:endParaRPr lang="en-US"/>
        </a:p>
      </dgm:t>
    </dgm:pt>
    <dgm:pt modelId="{A6000E05-498E-4E1E-B244-8C79CCBDBBE4}">
      <dgm:prSet/>
      <dgm:spPr/>
      <dgm:t>
        <a:bodyPr/>
        <a:lstStyle/>
        <a:p>
          <a:pPr>
            <a:lnSpc>
              <a:spcPct val="100000"/>
            </a:lnSpc>
          </a:pPr>
          <a:r>
            <a:rPr lang="nb-NO"/>
            <a:t>Redusere konsekvenser dersom en slik hendelse likevel inntreffer</a:t>
          </a:r>
          <a:endParaRPr lang="en-US"/>
        </a:p>
      </dgm:t>
    </dgm:pt>
    <dgm:pt modelId="{8824C3A8-1A05-47B9-AB12-ABCBAC3FEF9E}" type="parTrans" cxnId="{F4836548-90B8-48C7-A36B-80B0D80D6237}">
      <dgm:prSet/>
      <dgm:spPr/>
      <dgm:t>
        <a:bodyPr/>
        <a:lstStyle/>
        <a:p>
          <a:endParaRPr lang="en-US"/>
        </a:p>
      </dgm:t>
    </dgm:pt>
    <dgm:pt modelId="{ADF7E215-D09F-4BCE-BF6C-A3B592E21F81}" type="sibTrans" cxnId="{F4836548-90B8-48C7-A36B-80B0D80D6237}">
      <dgm:prSet/>
      <dgm:spPr/>
      <dgm:t>
        <a:bodyPr/>
        <a:lstStyle/>
        <a:p>
          <a:endParaRPr lang="en-US"/>
        </a:p>
      </dgm:t>
    </dgm:pt>
    <dgm:pt modelId="{ABA206C1-CB3E-4669-83BD-D228E99D66E3}">
      <dgm:prSet/>
      <dgm:spPr/>
      <dgm:t>
        <a:bodyPr/>
        <a:lstStyle/>
        <a:p>
          <a:pPr>
            <a:lnSpc>
              <a:spcPct val="100000"/>
            </a:lnSpc>
          </a:pPr>
          <a:r>
            <a:rPr lang="nb-NO"/>
            <a:t>Få en bedre forståelse og oversikt for å avdekke ukjente avhengigheter</a:t>
          </a:r>
          <a:endParaRPr lang="en-US"/>
        </a:p>
      </dgm:t>
    </dgm:pt>
    <dgm:pt modelId="{B59FA9C8-F6F8-4AE3-91F2-0CD748D624CD}" type="parTrans" cxnId="{F7CEA740-B80F-4705-B78F-C2816B5FE1A9}">
      <dgm:prSet/>
      <dgm:spPr/>
      <dgm:t>
        <a:bodyPr/>
        <a:lstStyle/>
        <a:p>
          <a:endParaRPr lang="en-US"/>
        </a:p>
      </dgm:t>
    </dgm:pt>
    <dgm:pt modelId="{E2D8A07D-2551-4E02-AB1E-3B794888C34E}" type="sibTrans" cxnId="{F7CEA740-B80F-4705-B78F-C2816B5FE1A9}">
      <dgm:prSet/>
      <dgm:spPr/>
      <dgm:t>
        <a:bodyPr/>
        <a:lstStyle/>
        <a:p>
          <a:endParaRPr lang="en-US"/>
        </a:p>
      </dgm:t>
    </dgm:pt>
    <dgm:pt modelId="{560C37D4-620E-4D67-96FC-D46BD21AD90C}" type="pres">
      <dgm:prSet presAssocID="{AC63AEB2-9C72-4844-A60A-1426D13B8BFB}" presName="root" presStyleCnt="0">
        <dgm:presLayoutVars>
          <dgm:dir/>
          <dgm:resizeHandles val="exact"/>
        </dgm:presLayoutVars>
      </dgm:prSet>
      <dgm:spPr/>
    </dgm:pt>
    <dgm:pt modelId="{B1EAFBB0-28B7-4C48-885D-25548C8DE39D}" type="pres">
      <dgm:prSet presAssocID="{90F1F08F-9C41-431E-AE53-3CA78061C098}" presName="compNode" presStyleCnt="0"/>
      <dgm:spPr/>
    </dgm:pt>
    <dgm:pt modelId="{B8611DA7-AF87-4DE2-ACC3-7459432DC0C0}" type="pres">
      <dgm:prSet presAssocID="{90F1F08F-9C41-431E-AE53-3CA78061C098}" presName="bgRect" presStyleLbl="bgShp" presStyleIdx="0" presStyleCnt="4"/>
      <dgm:spPr/>
    </dgm:pt>
    <dgm:pt modelId="{0ECC6AF8-B8E7-437A-9D7B-32FE094A6028}" type="pres">
      <dgm:prSet presAssocID="{90F1F08F-9C41-431E-AE53-3CA78061C0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merking"/>
        </a:ext>
      </dgm:extLst>
    </dgm:pt>
    <dgm:pt modelId="{05119BA6-7D53-4508-BDE3-7C99A7D1A658}" type="pres">
      <dgm:prSet presAssocID="{90F1F08F-9C41-431E-AE53-3CA78061C098}" presName="spaceRect" presStyleCnt="0"/>
      <dgm:spPr/>
    </dgm:pt>
    <dgm:pt modelId="{A8773CB7-BBDD-40B6-BCBF-E91071277340}" type="pres">
      <dgm:prSet presAssocID="{90F1F08F-9C41-431E-AE53-3CA78061C098}" presName="parTx" presStyleLbl="revTx" presStyleIdx="0" presStyleCnt="4">
        <dgm:presLayoutVars>
          <dgm:chMax val="0"/>
          <dgm:chPref val="0"/>
        </dgm:presLayoutVars>
      </dgm:prSet>
      <dgm:spPr/>
    </dgm:pt>
    <dgm:pt modelId="{751FD946-66D8-434B-8CCB-EAB2F5488A47}" type="pres">
      <dgm:prSet presAssocID="{200B4273-BC74-4364-8CB5-DD779D3D6FB3}" presName="sibTrans" presStyleCnt="0"/>
      <dgm:spPr/>
    </dgm:pt>
    <dgm:pt modelId="{7DFF1476-124B-476D-A7D5-9017C88D1099}" type="pres">
      <dgm:prSet presAssocID="{12393B8C-847B-4B99-9244-4F67E6AC4DED}" presName="compNode" presStyleCnt="0"/>
      <dgm:spPr/>
    </dgm:pt>
    <dgm:pt modelId="{2A30C4FC-D478-4FE4-AE01-D18C8F760761}" type="pres">
      <dgm:prSet presAssocID="{12393B8C-847B-4B99-9244-4F67E6AC4DED}" presName="bgRect" presStyleLbl="bgShp" presStyleIdx="1" presStyleCnt="4"/>
      <dgm:spPr/>
    </dgm:pt>
    <dgm:pt modelId="{7E46795C-1CB2-4E30-B163-72BC7E602AEF}" type="pres">
      <dgm:prSet presAssocID="{12393B8C-847B-4B99-9244-4F67E6AC4D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varsel"/>
        </a:ext>
      </dgm:extLst>
    </dgm:pt>
    <dgm:pt modelId="{01867ABA-12BC-4772-8BA3-8F81F36980ED}" type="pres">
      <dgm:prSet presAssocID="{12393B8C-847B-4B99-9244-4F67E6AC4DED}" presName="spaceRect" presStyleCnt="0"/>
      <dgm:spPr/>
    </dgm:pt>
    <dgm:pt modelId="{32637A1C-60DB-4B02-ACD3-6F9C36DE1A9C}" type="pres">
      <dgm:prSet presAssocID="{12393B8C-847B-4B99-9244-4F67E6AC4DED}" presName="parTx" presStyleLbl="revTx" presStyleIdx="1" presStyleCnt="4">
        <dgm:presLayoutVars>
          <dgm:chMax val="0"/>
          <dgm:chPref val="0"/>
        </dgm:presLayoutVars>
      </dgm:prSet>
      <dgm:spPr/>
    </dgm:pt>
    <dgm:pt modelId="{E163CFE8-45F7-4426-92EE-891AB3758B20}" type="pres">
      <dgm:prSet presAssocID="{150ED2DB-2D3A-4EBC-8A83-298E2F362A58}" presName="sibTrans" presStyleCnt="0"/>
      <dgm:spPr/>
    </dgm:pt>
    <dgm:pt modelId="{E7EFE8FA-AB46-4FEE-8BFB-282BEE0E8FE1}" type="pres">
      <dgm:prSet presAssocID="{A6000E05-498E-4E1E-B244-8C79CCBDBBE4}" presName="compNode" presStyleCnt="0"/>
      <dgm:spPr/>
    </dgm:pt>
    <dgm:pt modelId="{131D0F08-97E8-4B90-8F2D-189EB338B5AB}" type="pres">
      <dgm:prSet presAssocID="{A6000E05-498E-4E1E-B244-8C79CCBDBBE4}" presName="bgRect" presStyleLbl="bgShp" presStyleIdx="2" presStyleCnt="4"/>
      <dgm:spPr/>
    </dgm:pt>
    <dgm:pt modelId="{4F4D466A-25FF-4399-B65A-DF6CF637B52B}" type="pres">
      <dgm:prSet presAssocID="{A6000E05-498E-4E1E-B244-8C79CCBDBB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ward trend"/>
        </a:ext>
      </dgm:extLst>
    </dgm:pt>
    <dgm:pt modelId="{B8C5341E-5D58-4ABC-A9F3-BB4F73BC1EFD}" type="pres">
      <dgm:prSet presAssocID="{A6000E05-498E-4E1E-B244-8C79CCBDBBE4}" presName="spaceRect" presStyleCnt="0"/>
      <dgm:spPr/>
    </dgm:pt>
    <dgm:pt modelId="{94BBBC1E-FEE8-41FD-BCC4-49263741F736}" type="pres">
      <dgm:prSet presAssocID="{A6000E05-498E-4E1E-B244-8C79CCBDBBE4}" presName="parTx" presStyleLbl="revTx" presStyleIdx="2" presStyleCnt="4">
        <dgm:presLayoutVars>
          <dgm:chMax val="0"/>
          <dgm:chPref val="0"/>
        </dgm:presLayoutVars>
      </dgm:prSet>
      <dgm:spPr/>
    </dgm:pt>
    <dgm:pt modelId="{19370352-4225-4943-9045-7B44A7D5241D}" type="pres">
      <dgm:prSet presAssocID="{ADF7E215-D09F-4BCE-BF6C-A3B592E21F81}" presName="sibTrans" presStyleCnt="0"/>
      <dgm:spPr/>
    </dgm:pt>
    <dgm:pt modelId="{BB70F10E-9412-4837-ABE5-C9D0E806B961}" type="pres">
      <dgm:prSet presAssocID="{ABA206C1-CB3E-4669-83BD-D228E99D66E3}" presName="compNode" presStyleCnt="0"/>
      <dgm:spPr/>
    </dgm:pt>
    <dgm:pt modelId="{BA769DC6-0A82-4695-80B1-C1EF83689803}" type="pres">
      <dgm:prSet presAssocID="{ABA206C1-CB3E-4669-83BD-D228E99D66E3}" presName="bgRect" presStyleLbl="bgShp" presStyleIdx="3" presStyleCnt="4"/>
      <dgm:spPr/>
    </dgm:pt>
    <dgm:pt modelId="{1EB7BF83-2E13-46A4-B2D9-8A0B6E8948FC}" type="pres">
      <dgm:prSet presAssocID="{ABA206C1-CB3E-4669-83BD-D228E99D66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39E7292-3E6E-4AF0-85F9-BC348CD5DAE5}" type="pres">
      <dgm:prSet presAssocID="{ABA206C1-CB3E-4669-83BD-D228E99D66E3}" presName="spaceRect" presStyleCnt="0"/>
      <dgm:spPr/>
    </dgm:pt>
    <dgm:pt modelId="{69C7FE76-E711-4BBA-B3B2-C3621E698DB1}" type="pres">
      <dgm:prSet presAssocID="{ABA206C1-CB3E-4669-83BD-D228E99D66E3}" presName="parTx" presStyleLbl="revTx" presStyleIdx="3" presStyleCnt="4">
        <dgm:presLayoutVars>
          <dgm:chMax val="0"/>
          <dgm:chPref val="0"/>
        </dgm:presLayoutVars>
      </dgm:prSet>
      <dgm:spPr/>
    </dgm:pt>
  </dgm:ptLst>
  <dgm:cxnLst>
    <dgm:cxn modelId="{58408124-9E1D-47BB-B802-480B686C526D}" type="presOf" srcId="{90F1F08F-9C41-431E-AE53-3CA78061C098}" destId="{A8773CB7-BBDD-40B6-BCBF-E91071277340}" srcOrd="0" destOrd="0" presId="urn:microsoft.com/office/officeart/2018/2/layout/IconVerticalSolidList"/>
    <dgm:cxn modelId="{F7CEA740-B80F-4705-B78F-C2816B5FE1A9}" srcId="{AC63AEB2-9C72-4844-A60A-1426D13B8BFB}" destId="{ABA206C1-CB3E-4669-83BD-D228E99D66E3}" srcOrd="3" destOrd="0" parTransId="{B59FA9C8-F6F8-4AE3-91F2-0CD748D624CD}" sibTransId="{E2D8A07D-2551-4E02-AB1E-3B794888C34E}"/>
    <dgm:cxn modelId="{F4836548-90B8-48C7-A36B-80B0D80D6237}" srcId="{AC63AEB2-9C72-4844-A60A-1426D13B8BFB}" destId="{A6000E05-498E-4E1E-B244-8C79CCBDBBE4}" srcOrd="2" destOrd="0" parTransId="{8824C3A8-1A05-47B9-AB12-ABCBAC3FEF9E}" sibTransId="{ADF7E215-D09F-4BCE-BF6C-A3B592E21F81}"/>
    <dgm:cxn modelId="{376FC269-D482-498B-97C9-8601692C5BAD}" srcId="{AC63AEB2-9C72-4844-A60A-1426D13B8BFB}" destId="{12393B8C-847B-4B99-9244-4F67E6AC4DED}" srcOrd="1" destOrd="0" parTransId="{BB68C71A-501B-48CC-A4A7-649A3D924B64}" sibTransId="{150ED2DB-2D3A-4EBC-8A83-298E2F362A58}"/>
    <dgm:cxn modelId="{ECECDA9F-6820-4ADD-8A01-A888127199C8}" type="presOf" srcId="{12393B8C-847B-4B99-9244-4F67E6AC4DED}" destId="{32637A1C-60DB-4B02-ACD3-6F9C36DE1A9C}" srcOrd="0" destOrd="0" presId="urn:microsoft.com/office/officeart/2018/2/layout/IconVerticalSolidList"/>
    <dgm:cxn modelId="{DDA970CF-E0DD-42B2-BDB9-0A69CA0D0043}" type="presOf" srcId="{ABA206C1-CB3E-4669-83BD-D228E99D66E3}" destId="{69C7FE76-E711-4BBA-B3B2-C3621E698DB1}" srcOrd="0" destOrd="0" presId="urn:microsoft.com/office/officeart/2018/2/layout/IconVerticalSolidList"/>
    <dgm:cxn modelId="{77217CD7-A300-4F6E-ADEF-94EA4E03C931}" srcId="{AC63AEB2-9C72-4844-A60A-1426D13B8BFB}" destId="{90F1F08F-9C41-431E-AE53-3CA78061C098}" srcOrd="0" destOrd="0" parTransId="{34B0030E-829C-42DE-B60B-465B1F720093}" sibTransId="{200B4273-BC74-4364-8CB5-DD779D3D6FB3}"/>
    <dgm:cxn modelId="{1AF1D9F8-564A-42FD-B6A8-BCF5B8B0D73D}" type="presOf" srcId="{A6000E05-498E-4E1E-B244-8C79CCBDBBE4}" destId="{94BBBC1E-FEE8-41FD-BCC4-49263741F736}" srcOrd="0" destOrd="0" presId="urn:microsoft.com/office/officeart/2018/2/layout/IconVerticalSolidList"/>
    <dgm:cxn modelId="{2E00D8F9-7BF0-4A87-BE32-18879B113C73}" type="presOf" srcId="{AC63AEB2-9C72-4844-A60A-1426D13B8BFB}" destId="{560C37D4-620E-4D67-96FC-D46BD21AD90C}" srcOrd="0" destOrd="0" presId="urn:microsoft.com/office/officeart/2018/2/layout/IconVerticalSolidList"/>
    <dgm:cxn modelId="{0CC546CC-BEE2-4D0E-AA0F-592399C32813}" type="presParOf" srcId="{560C37D4-620E-4D67-96FC-D46BD21AD90C}" destId="{B1EAFBB0-28B7-4C48-885D-25548C8DE39D}" srcOrd="0" destOrd="0" presId="urn:microsoft.com/office/officeart/2018/2/layout/IconVerticalSolidList"/>
    <dgm:cxn modelId="{FF44859B-9AC7-4B8D-B044-3C1916108270}" type="presParOf" srcId="{B1EAFBB0-28B7-4C48-885D-25548C8DE39D}" destId="{B8611DA7-AF87-4DE2-ACC3-7459432DC0C0}" srcOrd="0" destOrd="0" presId="urn:microsoft.com/office/officeart/2018/2/layout/IconVerticalSolidList"/>
    <dgm:cxn modelId="{B6FAFDB0-738E-4D38-9195-35C425F17D62}" type="presParOf" srcId="{B1EAFBB0-28B7-4C48-885D-25548C8DE39D}" destId="{0ECC6AF8-B8E7-437A-9D7B-32FE094A6028}" srcOrd="1" destOrd="0" presId="urn:microsoft.com/office/officeart/2018/2/layout/IconVerticalSolidList"/>
    <dgm:cxn modelId="{7BB180F3-6CB9-42C0-84E6-60A7F40B4F24}" type="presParOf" srcId="{B1EAFBB0-28B7-4C48-885D-25548C8DE39D}" destId="{05119BA6-7D53-4508-BDE3-7C99A7D1A658}" srcOrd="2" destOrd="0" presId="urn:microsoft.com/office/officeart/2018/2/layout/IconVerticalSolidList"/>
    <dgm:cxn modelId="{71598BB8-AD09-4D32-B77B-35E8A4EAD0D5}" type="presParOf" srcId="{B1EAFBB0-28B7-4C48-885D-25548C8DE39D}" destId="{A8773CB7-BBDD-40B6-BCBF-E91071277340}" srcOrd="3" destOrd="0" presId="urn:microsoft.com/office/officeart/2018/2/layout/IconVerticalSolidList"/>
    <dgm:cxn modelId="{4D42870D-4367-490F-AB6B-E6557897D62B}" type="presParOf" srcId="{560C37D4-620E-4D67-96FC-D46BD21AD90C}" destId="{751FD946-66D8-434B-8CCB-EAB2F5488A47}" srcOrd="1" destOrd="0" presId="urn:microsoft.com/office/officeart/2018/2/layout/IconVerticalSolidList"/>
    <dgm:cxn modelId="{292F8B93-655A-41B8-97A0-A64861ECFB93}" type="presParOf" srcId="{560C37D4-620E-4D67-96FC-D46BD21AD90C}" destId="{7DFF1476-124B-476D-A7D5-9017C88D1099}" srcOrd="2" destOrd="0" presId="urn:microsoft.com/office/officeart/2018/2/layout/IconVerticalSolidList"/>
    <dgm:cxn modelId="{B8E8EDCF-31F1-4720-A36F-F27851418260}" type="presParOf" srcId="{7DFF1476-124B-476D-A7D5-9017C88D1099}" destId="{2A30C4FC-D478-4FE4-AE01-D18C8F760761}" srcOrd="0" destOrd="0" presId="urn:microsoft.com/office/officeart/2018/2/layout/IconVerticalSolidList"/>
    <dgm:cxn modelId="{C066E863-D6A7-4487-B7FC-D6FC532E0DAA}" type="presParOf" srcId="{7DFF1476-124B-476D-A7D5-9017C88D1099}" destId="{7E46795C-1CB2-4E30-B163-72BC7E602AEF}" srcOrd="1" destOrd="0" presId="urn:microsoft.com/office/officeart/2018/2/layout/IconVerticalSolidList"/>
    <dgm:cxn modelId="{1A6978EB-B74F-4D56-BBA8-E8463BFE3A5F}" type="presParOf" srcId="{7DFF1476-124B-476D-A7D5-9017C88D1099}" destId="{01867ABA-12BC-4772-8BA3-8F81F36980ED}" srcOrd="2" destOrd="0" presId="urn:microsoft.com/office/officeart/2018/2/layout/IconVerticalSolidList"/>
    <dgm:cxn modelId="{AA15A936-2D6F-4387-BACA-3D2FB70F1557}" type="presParOf" srcId="{7DFF1476-124B-476D-A7D5-9017C88D1099}" destId="{32637A1C-60DB-4B02-ACD3-6F9C36DE1A9C}" srcOrd="3" destOrd="0" presId="urn:microsoft.com/office/officeart/2018/2/layout/IconVerticalSolidList"/>
    <dgm:cxn modelId="{CA707C1B-6403-40B1-81A4-7C4714AA2F5E}" type="presParOf" srcId="{560C37D4-620E-4D67-96FC-D46BD21AD90C}" destId="{E163CFE8-45F7-4426-92EE-891AB3758B20}" srcOrd="3" destOrd="0" presId="urn:microsoft.com/office/officeart/2018/2/layout/IconVerticalSolidList"/>
    <dgm:cxn modelId="{22B5C650-7913-430C-9014-6F4F2E1B8BB0}" type="presParOf" srcId="{560C37D4-620E-4D67-96FC-D46BD21AD90C}" destId="{E7EFE8FA-AB46-4FEE-8BFB-282BEE0E8FE1}" srcOrd="4" destOrd="0" presId="urn:microsoft.com/office/officeart/2018/2/layout/IconVerticalSolidList"/>
    <dgm:cxn modelId="{AD07EF28-B583-4A91-9577-0EC34532FF5A}" type="presParOf" srcId="{E7EFE8FA-AB46-4FEE-8BFB-282BEE0E8FE1}" destId="{131D0F08-97E8-4B90-8F2D-189EB338B5AB}" srcOrd="0" destOrd="0" presId="urn:microsoft.com/office/officeart/2018/2/layout/IconVerticalSolidList"/>
    <dgm:cxn modelId="{A8ECC7C1-479D-4AE2-988A-A48000C0E430}" type="presParOf" srcId="{E7EFE8FA-AB46-4FEE-8BFB-282BEE0E8FE1}" destId="{4F4D466A-25FF-4399-B65A-DF6CF637B52B}" srcOrd="1" destOrd="0" presId="urn:microsoft.com/office/officeart/2018/2/layout/IconVerticalSolidList"/>
    <dgm:cxn modelId="{B60D4EFA-3C7F-4360-A339-C0211B9D4C93}" type="presParOf" srcId="{E7EFE8FA-AB46-4FEE-8BFB-282BEE0E8FE1}" destId="{B8C5341E-5D58-4ABC-A9F3-BB4F73BC1EFD}" srcOrd="2" destOrd="0" presId="urn:microsoft.com/office/officeart/2018/2/layout/IconVerticalSolidList"/>
    <dgm:cxn modelId="{FA499E62-76AD-4364-BAC3-2E333F3EADDC}" type="presParOf" srcId="{E7EFE8FA-AB46-4FEE-8BFB-282BEE0E8FE1}" destId="{94BBBC1E-FEE8-41FD-BCC4-49263741F736}" srcOrd="3" destOrd="0" presId="urn:microsoft.com/office/officeart/2018/2/layout/IconVerticalSolidList"/>
    <dgm:cxn modelId="{13FE2084-ADB0-4129-A728-D1D79C21AE14}" type="presParOf" srcId="{560C37D4-620E-4D67-96FC-D46BD21AD90C}" destId="{19370352-4225-4943-9045-7B44A7D5241D}" srcOrd="5" destOrd="0" presId="urn:microsoft.com/office/officeart/2018/2/layout/IconVerticalSolidList"/>
    <dgm:cxn modelId="{CEAC52D2-2D4F-4BF9-A4B5-DDB22E517648}" type="presParOf" srcId="{560C37D4-620E-4D67-96FC-D46BD21AD90C}" destId="{BB70F10E-9412-4837-ABE5-C9D0E806B961}" srcOrd="6" destOrd="0" presId="urn:microsoft.com/office/officeart/2018/2/layout/IconVerticalSolidList"/>
    <dgm:cxn modelId="{DCE5021A-C76F-4B00-9F66-DFC66BE5FECC}" type="presParOf" srcId="{BB70F10E-9412-4837-ABE5-C9D0E806B961}" destId="{BA769DC6-0A82-4695-80B1-C1EF83689803}" srcOrd="0" destOrd="0" presId="urn:microsoft.com/office/officeart/2018/2/layout/IconVerticalSolidList"/>
    <dgm:cxn modelId="{D418FF0C-2673-46DE-ABA8-4138A7116CC3}" type="presParOf" srcId="{BB70F10E-9412-4837-ABE5-C9D0E806B961}" destId="{1EB7BF83-2E13-46A4-B2D9-8A0B6E8948FC}" srcOrd="1" destOrd="0" presId="urn:microsoft.com/office/officeart/2018/2/layout/IconVerticalSolidList"/>
    <dgm:cxn modelId="{780DE7DD-2B91-4F83-8A34-55C56ABECB4F}" type="presParOf" srcId="{BB70F10E-9412-4837-ABE5-C9D0E806B961}" destId="{939E7292-3E6E-4AF0-85F9-BC348CD5DAE5}" srcOrd="2" destOrd="0" presId="urn:microsoft.com/office/officeart/2018/2/layout/IconVerticalSolidList"/>
    <dgm:cxn modelId="{89B75856-976D-47F2-9806-930D17352594}" type="presParOf" srcId="{BB70F10E-9412-4837-ABE5-C9D0E806B961}" destId="{69C7FE76-E711-4BBA-B3B2-C3621E698D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611D0-D701-4C61-8C56-1C7C13021861}"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248D247D-BD5E-4402-B897-CAEBC4CE51C8}">
      <dgm:prSet/>
      <dgm:spPr/>
      <dgm:t>
        <a:bodyPr/>
        <a:lstStyle/>
        <a:p>
          <a:r>
            <a:rPr lang="en-US" b="1"/>
            <a:t>Øke bevissthet og motivere til bedre digital sikkerhet i alle kommunale virksomheter</a:t>
          </a:r>
          <a:br>
            <a:rPr lang="en-US" b="1"/>
          </a:br>
          <a:endParaRPr lang="en-US" b="1"/>
        </a:p>
        <a:p>
          <a:r>
            <a:rPr lang="en-US" b="1"/>
            <a:t>Forberede virksomhetene på håndtering av hendelser knyttet til digital sikkerhet</a:t>
          </a:r>
          <a:br>
            <a:rPr lang="en-US" b="1"/>
          </a:br>
          <a:endParaRPr lang="en-US" b="1"/>
        </a:p>
        <a:p>
          <a:r>
            <a:rPr lang="en-US" b="1"/>
            <a:t>Sikre forsvarlig drift i alle kommunale virksomheter selv om IT-system ikke er tilgjengelige</a:t>
          </a:r>
          <a:endParaRPr lang="en-US"/>
        </a:p>
      </dgm:t>
    </dgm:pt>
    <dgm:pt modelId="{E768358D-57AC-4A63-81A2-2A09F1778CAC}" type="parTrans" cxnId="{F4F6506C-A4BD-4D47-B4AA-630F523827C0}">
      <dgm:prSet/>
      <dgm:spPr/>
      <dgm:t>
        <a:bodyPr/>
        <a:lstStyle/>
        <a:p>
          <a:endParaRPr lang="en-US" sz="2400"/>
        </a:p>
      </dgm:t>
    </dgm:pt>
    <dgm:pt modelId="{A155A1C7-51B9-46A3-8120-47E167280C79}" type="sibTrans" cxnId="{F4F6506C-A4BD-4D47-B4AA-630F523827C0}">
      <dgm:prSet/>
      <dgm:spPr/>
      <dgm:t>
        <a:bodyPr/>
        <a:lstStyle/>
        <a:p>
          <a:endParaRPr lang="en-US"/>
        </a:p>
      </dgm:t>
    </dgm:pt>
    <dgm:pt modelId="{E25874D5-E700-4E51-9994-57CF2B48CFEE}" type="pres">
      <dgm:prSet presAssocID="{983611D0-D701-4C61-8C56-1C7C13021861}" presName="vert0" presStyleCnt="0">
        <dgm:presLayoutVars>
          <dgm:dir/>
          <dgm:animOne val="branch"/>
          <dgm:animLvl val="lvl"/>
        </dgm:presLayoutVars>
      </dgm:prSet>
      <dgm:spPr/>
    </dgm:pt>
    <dgm:pt modelId="{BA2E7C93-B4A0-4075-B837-D6C25C3ACC22}" type="pres">
      <dgm:prSet presAssocID="{248D247D-BD5E-4402-B897-CAEBC4CE51C8}" presName="thickLine" presStyleLbl="alignNode1" presStyleIdx="0" presStyleCnt="1"/>
      <dgm:spPr/>
    </dgm:pt>
    <dgm:pt modelId="{8AE7F45C-2018-4029-9639-BCB10C3F26AE}" type="pres">
      <dgm:prSet presAssocID="{248D247D-BD5E-4402-B897-CAEBC4CE51C8}" presName="horz1" presStyleCnt="0"/>
      <dgm:spPr/>
    </dgm:pt>
    <dgm:pt modelId="{2B0E1D95-14B4-48BB-8103-F74030FED961}" type="pres">
      <dgm:prSet presAssocID="{248D247D-BD5E-4402-B897-CAEBC4CE51C8}" presName="tx1" presStyleLbl="revTx" presStyleIdx="0" presStyleCnt="1"/>
      <dgm:spPr/>
    </dgm:pt>
    <dgm:pt modelId="{1C88DC5C-A0C9-448D-9F54-EE33E3909CFC}" type="pres">
      <dgm:prSet presAssocID="{248D247D-BD5E-4402-B897-CAEBC4CE51C8}" presName="vert1" presStyleCnt="0"/>
      <dgm:spPr/>
    </dgm:pt>
  </dgm:ptLst>
  <dgm:cxnLst>
    <dgm:cxn modelId="{19D92D22-9186-4B61-AA48-21B051233A38}" type="presOf" srcId="{248D247D-BD5E-4402-B897-CAEBC4CE51C8}" destId="{2B0E1D95-14B4-48BB-8103-F74030FED961}" srcOrd="0" destOrd="0" presId="urn:microsoft.com/office/officeart/2008/layout/LinedList"/>
    <dgm:cxn modelId="{F4F6506C-A4BD-4D47-B4AA-630F523827C0}" srcId="{983611D0-D701-4C61-8C56-1C7C13021861}" destId="{248D247D-BD5E-4402-B897-CAEBC4CE51C8}" srcOrd="0" destOrd="0" parTransId="{E768358D-57AC-4A63-81A2-2A09F1778CAC}" sibTransId="{A155A1C7-51B9-46A3-8120-47E167280C79}"/>
    <dgm:cxn modelId="{9F97D679-CA50-4BD7-B9BF-F66D3AD7A974}" type="presOf" srcId="{983611D0-D701-4C61-8C56-1C7C13021861}" destId="{E25874D5-E700-4E51-9994-57CF2B48CFEE}" srcOrd="0" destOrd="0" presId="urn:microsoft.com/office/officeart/2008/layout/LinedList"/>
    <dgm:cxn modelId="{A0C9675E-AD17-4588-B6B3-A8702357FE47}" type="presParOf" srcId="{E25874D5-E700-4E51-9994-57CF2B48CFEE}" destId="{BA2E7C93-B4A0-4075-B837-D6C25C3ACC22}" srcOrd="0" destOrd="0" presId="urn:microsoft.com/office/officeart/2008/layout/LinedList"/>
    <dgm:cxn modelId="{E9737F6F-B3B8-465B-AA14-2CEB59096E9A}" type="presParOf" srcId="{E25874D5-E700-4E51-9994-57CF2B48CFEE}" destId="{8AE7F45C-2018-4029-9639-BCB10C3F26AE}" srcOrd="1" destOrd="0" presId="urn:microsoft.com/office/officeart/2008/layout/LinedList"/>
    <dgm:cxn modelId="{2CDBBB1A-C745-4A3A-AAC2-DF60B23D1141}" type="presParOf" srcId="{8AE7F45C-2018-4029-9639-BCB10C3F26AE}" destId="{2B0E1D95-14B4-48BB-8103-F74030FED961}" srcOrd="0" destOrd="0" presId="urn:microsoft.com/office/officeart/2008/layout/LinedList"/>
    <dgm:cxn modelId="{C8C78E66-9A74-40AD-A3FA-3D8D28AA0AAF}" type="presParOf" srcId="{8AE7F45C-2018-4029-9639-BCB10C3F26AE}" destId="{1C88DC5C-A0C9-448D-9F54-EE33E3909CF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DEA368-667C-4EF4-A499-72F2F8B7967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A071C79-D68D-46F8-879A-2521BD0262CE}">
      <dgm:prSet/>
      <dgm:spPr/>
      <dgm:t>
        <a:bodyPr/>
        <a:lstStyle/>
        <a:p>
          <a:r>
            <a:rPr lang="nb-NO"/>
            <a:t>Lokale krisehåndteringsteam er en del av vår beredskapsorganisasjon</a:t>
          </a:r>
          <a:endParaRPr lang="en-US"/>
        </a:p>
      </dgm:t>
    </dgm:pt>
    <dgm:pt modelId="{4A6763AF-E072-41F7-AAFA-C3458C25FF79}" type="parTrans" cxnId="{AA4DA323-8916-4CA7-936A-A18223AED334}">
      <dgm:prSet/>
      <dgm:spPr/>
      <dgm:t>
        <a:bodyPr/>
        <a:lstStyle/>
        <a:p>
          <a:endParaRPr lang="en-US"/>
        </a:p>
      </dgm:t>
    </dgm:pt>
    <dgm:pt modelId="{B07E1E1B-27E1-43F0-AF59-072BC43FEA26}" type="sibTrans" cxnId="{AA4DA323-8916-4CA7-936A-A18223AED334}">
      <dgm:prSet/>
      <dgm:spPr/>
      <dgm:t>
        <a:bodyPr/>
        <a:lstStyle/>
        <a:p>
          <a:endParaRPr lang="en-US"/>
        </a:p>
      </dgm:t>
    </dgm:pt>
    <dgm:pt modelId="{509A3BA0-1C9D-4402-B7D1-37E6A5949338}">
      <dgm:prSet/>
      <dgm:spPr/>
      <dgm:t>
        <a:bodyPr/>
        <a:lstStyle/>
        <a:p>
          <a:r>
            <a:rPr lang="nb-NO"/>
            <a:t>Månedlig opplæring / sjekk av nødnettelefoner</a:t>
          </a:r>
          <a:endParaRPr lang="en-US"/>
        </a:p>
      </dgm:t>
    </dgm:pt>
    <dgm:pt modelId="{4466A877-BD05-41E5-9C87-7AA4EAE7F34A}" type="parTrans" cxnId="{AA4F85DE-7ADC-424C-A9E8-D3613325BB85}">
      <dgm:prSet/>
      <dgm:spPr/>
      <dgm:t>
        <a:bodyPr/>
        <a:lstStyle/>
        <a:p>
          <a:endParaRPr lang="en-US"/>
        </a:p>
      </dgm:t>
    </dgm:pt>
    <dgm:pt modelId="{83FBF386-741E-4F91-A458-AA400F60951D}" type="sibTrans" cxnId="{AA4F85DE-7ADC-424C-A9E8-D3613325BB85}">
      <dgm:prSet/>
      <dgm:spPr/>
      <dgm:t>
        <a:bodyPr/>
        <a:lstStyle/>
        <a:p>
          <a:endParaRPr lang="en-US"/>
        </a:p>
      </dgm:t>
    </dgm:pt>
    <dgm:pt modelId="{446FF345-83A5-4C54-A0E8-BE07D028361F}">
      <dgm:prSet/>
      <dgm:spPr/>
      <dgm:t>
        <a:bodyPr/>
        <a:lstStyle/>
        <a:p>
          <a:r>
            <a:rPr lang="nb-NO"/>
            <a:t>Månedlig opplæring / sjekk av RAYVN</a:t>
          </a:r>
          <a:endParaRPr lang="en-US"/>
        </a:p>
      </dgm:t>
    </dgm:pt>
    <dgm:pt modelId="{49C7EE6E-4323-4A51-89BD-17F6A19F729B}" type="parTrans" cxnId="{9294C495-303B-42F5-8D31-54206DB7B211}">
      <dgm:prSet/>
      <dgm:spPr/>
      <dgm:t>
        <a:bodyPr/>
        <a:lstStyle/>
        <a:p>
          <a:endParaRPr lang="en-US"/>
        </a:p>
      </dgm:t>
    </dgm:pt>
    <dgm:pt modelId="{C740D675-3CC6-45FF-82E5-968BA3C37633}" type="sibTrans" cxnId="{9294C495-303B-42F5-8D31-54206DB7B211}">
      <dgm:prSet/>
      <dgm:spPr/>
      <dgm:t>
        <a:bodyPr/>
        <a:lstStyle/>
        <a:p>
          <a:endParaRPr lang="en-US"/>
        </a:p>
      </dgm:t>
    </dgm:pt>
    <dgm:pt modelId="{547CC0D1-66EF-479B-89AE-D08D242DE8D7}">
      <dgm:prSet/>
      <dgm:spPr/>
      <dgm:t>
        <a:bodyPr/>
        <a:lstStyle/>
        <a:p>
          <a:r>
            <a:rPr lang="nb-NO"/>
            <a:t>Mer og bedre beredskapsplanverk</a:t>
          </a:r>
          <a:endParaRPr lang="en-US"/>
        </a:p>
      </dgm:t>
    </dgm:pt>
    <dgm:pt modelId="{7815B06E-78A8-46E5-9ED8-A14A79B7E14E}" type="parTrans" cxnId="{DBB928D0-6EBB-4C9A-948F-00F04D0E8395}">
      <dgm:prSet/>
      <dgm:spPr/>
      <dgm:t>
        <a:bodyPr/>
        <a:lstStyle/>
        <a:p>
          <a:endParaRPr lang="en-US"/>
        </a:p>
      </dgm:t>
    </dgm:pt>
    <dgm:pt modelId="{4E9D5897-6AB8-4699-9E82-9E89DA6EDDA5}" type="sibTrans" cxnId="{DBB928D0-6EBB-4C9A-948F-00F04D0E8395}">
      <dgm:prSet/>
      <dgm:spPr/>
      <dgm:t>
        <a:bodyPr/>
        <a:lstStyle/>
        <a:p>
          <a:endParaRPr lang="en-US"/>
        </a:p>
      </dgm:t>
    </dgm:pt>
    <dgm:pt modelId="{51C22AC4-D9E8-4DB4-92ED-7B10B662371E}">
      <dgm:prSet/>
      <dgm:spPr/>
      <dgm:t>
        <a:bodyPr/>
        <a:lstStyle/>
        <a:p>
          <a:r>
            <a:rPr lang="nb-NO"/>
            <a:t>Økt bevissthet rundt IT-beredskap – avhengigheter, alternativer, sikkerhet</a:t>
          </a:r>
          <a:endParaRPr lang="en-US"/>
        </a:p>
      </dgm:t>
    </dgm:pt>
    <dgm:pt modelId="{0338422A-ADE6-4FFB-97F7-60718AB1EE24}" type="parTrans" cxnId="{5A4BEB87-F513-4C0D-AC5D-A0CCAF6C2D82}">
      <dgm:prSet/>
      <dgm:spPr/>
      <dgm:t>
        <a:bodyPr/>
        <a:lstStyle/>
        <a:p>
          <a:endParaRPr lang="en-US"/>
        </a:p>
      </dgm:t>
    </dgm:pt>
    <dgm:pt modelId="{BCFB9DBA-C663-4F75-838F-993E4B0B2A1E}" type="sibTrans" cxnId="{5A4BEB87-F513-4C0D-AC5D-A0CCAF6C2D82}">
      <dgm:prSet/>
      <dgm:spPr/>
      <dgm:t>
        <a:bodyPr/>
        <a:lstStyle/>
        <a:p>
          <a:endParaRPr lang="en-US"/>
        </a:p>
      </dgm:t>
    </dgm:pt>
    <dgm:pt modelId="{4A00F6A4-0C42-4E40-87A2-7D31D53E3C2C}">
      <dgm:prSet/>
      <dgm:spPr/>
      <dgm:t>
        <a:bodyPr/>
        <a:lstStyle/>
        <a:p>
          <a:r>
            <a:rPr lang="nb-NO"/>
            <a:t>Bedre planverk, flere øvelser</a:t>
          </a:r>
        </a:p>
      </dgm:t>
    </dgm:pt>
    <dgm:pt modelId="{B3765EEA-24CC-47FA-88F4-A0CB86254FB1}" type="parTrans" cxnId="{34FBE5A3-27ED-4892-81BA-0CC2835AAFE2}">
      <dgm:prSet/>
      <dgm:spPr/>
      <dgm:t>
        <a:bodyPr/>
        <a:lstStyle/>
        <a:p>
          <a:endParaRPr lang="en-US"/>
        </a:p>
      </dgm:t>
    </dgm:pt>
    <dgm:pt modelId="{35397DE3-B396-4BCA-8E54-27A163992146}" type="sibTrans" cxnId="{34FBE5A3-27ED-4892-81BA-0CC2835AAFE2}">
      <dgm:prSet/>
      <dgm:spPr/>
      <dgm:t>
        <a:bodyPr/>
        <a:lstStyle/>
        <a:p>
          <a:endParaRPr lang="en-US"/>
        </a:p>
      </dgm:t>
    </dgm:pt>
    <dgm:pt modelId="{CD8B9BFA-1CE4-416A-BEFE-0D753DFBB8B7}" type="pres">
      <dgm:prSet presAssocID="{14DEA368-667C-4EF4-A499-72F2F8B7967C}" presName="vert0" presStyleCnt="0">
        <dgm:presLayoutVars>
          <dgm:dir/>
          <dgm:animOne val="branch"/>
          <dgm:animLvl val="lvl"/>
        </dgm:presLayoutVars>
      </dgm:prSet>
      <dgm:spPr/>
    </dgm:pt>
    <dgm:pt modelId="{9F47D58C-FA97-489F-B890-9A49DD9CC826}" type="pres">
      <dgm:prSet presAssocID="{9A071C79-D68D-46F8-879A-2521BD0262CE}" presName="thickLine" presStyleLbl="alignNode1" presStyleIdx="0" presStyleCnt="6"/>
      <dgm:spPr/>
    </dgm:pt>
    <dgm:pt modelId="{824F0258-4A06-4061-9EDD-E0ED241EA213}" type="pres">
      <dgm:prSet presAssocID="{9A071C79-D68D-46F8-879A-2521BD0262CE}" presName="horz1" presStyleCnt="0"/>
      <dgm:spPr/>
    </dgm:pt>
    <dgm:pt modelId="{A625513B-6977-442E-9F2D-FB584B83D54C}" type="pres">
      <dgm:prSet presAssocID="{9A071C79-D68D-46F8-879A-2521BD0262CE}" presName="tx1" presStyleLbl="revTx" presStyleIdx="0" presStyleCnt="6"/>
      <dgm:spPr/>
    </dgm:pt>
    <dgm:pt modelId="{56DE73DD-DFD2-47CD-9B0E-D6016E0DD328}" type="pres">
      <dgm:prSet presAssocID="{9A071C79-D68D-46F8-879A-2521BD0262CE}" presName="vert1" presStyleCnt="0"/>
      <dgm:spPr/>
    </dgm:pt>
    <dgm:pt modelId="{33171374-FEF1-4FEF-8F3B-C857D8DCF147}" type="pres">
      <dgm:prSet presAssocID="{509A3BA0-1C9D-4402-B7D1-37E6A5949338}" presName="thickLine" presStyleLbl="alignNode1" presStyleIdx="1" presStyleCnt="6"/>
      <dgm:spPr/>
    </dgm:pt>
    <dgm:pt modelId="{4FF6FC22-752F-4FE5-86F1-C79FB53BAEAA}" type="pres">
      <dgm:prSet presAssocID="{509A3BA0-1C9D-4402-B7D1-37E6A5949338}" presName="horz1" presStyleCnt="0"/>
      <dgm:spPr/>
    </dgm:pt>
    <dgm:pt modelId="{8D47F709-997B-424E-9026-02097F3DD307}" type="pres">
      <dgm:prSet presAssocID="{509A3BA0-1C9D-4402-B7D1-37E6A5949338}" presName="tx1" presStyleLbl="revTx" presStyleIdx="1" presStyleCnt="6"/>
      <dgm:spPr/>
    </dgm:pt>
    <dgm:pt modelId="{6133E8F7-A2C1-4270-94E9-11BE035C3B0E}" type="pres">
      <dgm:prSet presAssocID="{509A3BA0-1C9D-4402-B7D1-37E6A5949338}" presName="vert1" presStyleCnt="0"/>
      <dgm:spPr/>
    </dgm:pt>
    <dgm:pt modelId="{E673A4EB-D8CE-4C02-AF1C-7CBE0585E48B}" type="pres">
      <dgm:prSet presAssocID="{446FF345-83A5-4C54-A0E8-BE07D028361F}" presName="thickLine" presStyleLbl="alignNode1" presStyleIdx="2" presStyleCnt="6"/>
      <dgm:spPr/>
    </dgm:pt>
    <dgm:pt modelId="{D548F017-AF4D-4A20-9E0F-5047D6061244}" type="pres">
      <dgm:prSet presAssocID="{446FF345-83A5-4C54-A0E8-BE07D028361F}" presName="horz1" presStyleCnt="0"/>
      <dgm:spPr/>
    </dgm:pt>
    <dgm:pt modelId="{810C1ACD-3E55-41B7-A4FC-ECDB8742DD9B}" type="pres">
      <dgm:prSet presAssocID="{446FF345-83A5-4C54-A0E8-BE07D028361F}" presName="tx1" presStyleLbl="revTx" presStyleIdx="2" presStyleCnt="6"/>
      <dgm:spPr/>
    </dgm:pt>
    <dgm:pt modelId="{C6958561-AD25-4076-A548-2AD7F15489A2}" type="pres">
      <dgm:prSet presAssocID="{446FF345-83A5-4C54-A0E8-BE07D028361F}" presName="vert1" presStyleCnt="0"/>
      <dgm:spPr/>
    </dgm:pt>
    <dgm:pt modelId="{8B54E002-8571-4450-B32D-D6891F9AD002}" type="pres">
      <dgm:prSet presAssocID="{547CC0D1-66EF-479B-89AE-D08D242DE8D7}" presName="thickLine" presStyleLbl="alignNode1" presStyleIdx="3" presStyleCnt="6"/>
      <dgm:spPr/>
    </dgm:pt>
    <dgm:pt modelId="{ADE7DCB3-E993-48D1-9BC6-BD98B30C5AC6}" type="pres">
      <dgm:prSet presAssocID="{547CC0D1-66EF-479B-89AE-D08D242DE8D7}" presName="horz1" presStyleCnt="0"/>
      <dgm:spPr/>
    </dgm:pt>
    <dgm:pt modelId="{D2EF274D-AF14-4B2A-AE8B-777C969F5ABC}" type="pres">
      <dgm:prSet presAssocID="{547CC0D1-66EF-479B-89AE-D08D242DE8D7}" presName="tx1" presStyleLbl="revTx" presStyleIdx="3" presStyleCnt="6"/>
      <dgm:spPr/>
    </dgm:pt>
    <dgm:pt modelId="{951DA253-429E-4150-BA53-53CEE2E6DC6C}" type="pres">
      <dgm:prSet presAssocID="{547CC0D1-66EF-479B-89AE-D08D242DE8D7}" presName="vert1" presStyleCnt="0"/>
      <dgm:spPr/>
    </dgm:pt>
    <dgm:pt modelId="{5D7668B1-65A7-437D-A090-036A5A9460E1}" type="pres">
      <dgm:prSet presAssocID="{51C22AC4-D9E8-4DB4-92ED-7B10B662371E}" presName="thickLine" presStyleLbl="alignNode1" presStyleIdx="4" presStyleCnt="6"/>
      <dgm:spPr/>
    </dgm:pt>
    <dgm:pt modelId="{8929B914-8D88-43DE-B79B-B8752A1E933D}" type="pres">
      <dgm:prSet presAssocID="{51C22AC4-D9E8-4DB4-92ED-7B10B662371E}" presName="horz1" presStyleCnt="0"/>
      <dgm:spPr/>
    </dgm:pt>
    <dgm:pt modelId="{30491B01-D043-491C-A0C5-F439A987BB27}" type="pres">
      <dgm:prSet presAssocID="{51C22AC4-D9E8-4DB4-92ED-7B10B662371E}" presName="tx1" presStyleLbl="revTx" presStyleIdx="4" presStyleCnt="6"/>
      <dgm:spPr/>
    </dgm:pt>
    <dgm:pt modelId="{901932E1-338F-4157-B11A-BD04F2A8943F}" type="pres">
      <dgm:prSet presAssocID="{51C22AC4-D9E8-4DB4-92ED-7B10B662371E}" presName="vert1" presStyleCnt="0"/>
      <dgm:spPr/>
    </dgm:pt>
    <dgm:pt modelId="{9AEBE313-80EB-4276-B501-234125E90758}" type="pres">
      <dgm:prSet presAssocID="{4A00F6A4-0C42-4E40-87A2-7D31D53E3C2C}" presName="thickLine" presStyleLbl="alignNode1" presStyleIdx="5" presStyleCnt="6"/>
      <dgm:spPr/>
    </dgm:pt>
    <dgm:pt modelId="{12CFFA55-8EA5-45B8-9BCB-D8964F0706F5}" type="pres">
      <dgm:prSet presAssocID="{4A00F6A4-0C42-4E40-87A2-7D31D53E3C2C}" presName="horz1" presStyleCnt="0"/>
      <dgm:spPr/>
    </dgm:pt>
    <dgm:pt modelId="{2B0ABA01-37AA-453D-B498-8D8844F461D8}" type="pres">
      <dgm:prSet presAssocID="{4A00F6A4-0C42-4E40-87A2-7D31D53E3C2C}" presName="tx1" presStyleLbl="revTx" presStyleIdx="5" presStyleCnt="6"/>
      <dgm:spPr/>
    </dgm:pt>
    <dgm:pt modelId="{0ADAF08D-125F-4FFB-A09B-ABAFF8B46278}" type="pres">
      <dgm:prSet presAssocID="{4A00F6A4-0C42-4E40-87A2-7D31D53E3C2C}" presName="vert1" presStyleCnt="0"/>
      <dgm:spPr/>
    </dgm:pt>
  </dgm:ptLst>
  <dgm:cxnLst>
    <dgm:cxn modelId="{AA4DA323-8916-4CA7-936A-A18223AED334}" srcId="{14DEA368-667C-4EF4-A499-72F2F8B7967C}" destId="{9A071C79-D68D-46F8-879A-2521BD0262CE}" srcOrd="0" destOrd="0" parTransId="{4A6763AF-E072-41F7-AAFA-C3458C25FF79}" sibTransId="{B07E1E1B-27E1-43F0-AF59-072BC43FEA26}"/>
    <dgm:cxn modelId="{60BD4536-03C6-41E4-BD64-5650E27313BF}" type="presOf" srcId="{446FF345-83A5-4C54-A0E8-BE07D028361F}" destId="{810C1ACD-3E55-41B7-A4FC-ECDB8742DD9B}" srcOrd="0" destOrd="0" presId="urn:microsoft.com/office/officeart/2008/layout/LinedList"/>
    <dgm:cxn modelId="{46F77844-1472-4B46-84C1-C5B4975FD0E2}" type="presOf" srcId="{547CC0D1-66EF-479B-89AE-D08D242DE8D7}" destId="{D2EF274D-AF14-4B2A-AE8B-777C969F5ABC}" srcOrd="0" destOrd="0" presId="urn:microsoft.com/office/officeart/2008/layout/LinedList"/>
    <dgm:cxn modelId="{5A4BEB87-F513-4C0D-AC5D-A0CCAF6C2D82}" srcId="{14DEA368-667C-4EF4-A499-72F2F8B7967C}" destId="{51C22AC4-D9E8-4DB4-92ED-7B10B662371E}" srcOrd="4" destOrd="0" parTransId="{0338422A-ADE6-4FFB-97F7-60718AB1EE24}" sibTransId="{BCFB9DBA-C663-4F75-838F-993E4B0B2A1E}"/>
    <dgm:cxn modelId="{9294C495-303B-42F5-8D31-54206DB7B211}" srcId="{14DEA368-667C-4EF4-A499-72F2F8B7967C}" destId="{446FF345-83A5-4C54-A0E8-BE07D028361F}" srcOrd="2" destOrd="0" parTransId="{49C7EE6E-4323-4A51-89BD-17F6A19F729B}" sibTransId="{C740D675-3CC6-45FF-82E5-968BA3C37633}"/>
    <dgm:cxn modelId="{34FBE5A3-27ED-4892-81BA-0CC2835AAFE2}" srcId="{14DEA368-667C-4EF4-A499-72F2F8B7967C}" destId="{4A00F6A4-0C42-4E40-87A2-7D31D53E3C2C}" srcOrd="5" destOrd="0" parTransId="{B3765EEA-24CC-47FA-88F4-A0CB86254FB1}" sibTransId="{35397DE3-B396-4BCA-8E54-27A163992146}"/>
    <dgm:cxn modelId="{0B4D85AB-47EA-4F79-AE44-E02ADDFC23FE}" type="presOf" srcId="{51C22AC4-D9E8-4DB4-92ED-7B10B662371E}" destId="{30491B01-D043-491C-A0C5-F439A987BB27}" srcOrd="0" destOrd="0" presId="urn:microsoft.com/office/officeart/2008/layout/LinedList"/>
    <dgm:cxn modelId="{56A6C6C0-11AB-4AC4-9BC2-344C1EC88210}" type="presOf" srcId="{4A00F6A4-0C42-4E40-87A2-7D31D53E3C2C}" destId="{2B0ABA01-37AA-453D-B498-8D8844F461D8}" srcOrd="0" destOrd="0" presId="urn:microsoft.com/office/officeart/2008/layout/LinedList"/>
    <dgm:cxn modelId="{DBB928D0-6EBB-4C9A-948F-00F04D0E8395}" srcId="{14DEA368-667C-4EF4-A499-72F2F8B7967C}" destId="{547CC0D1-66EF-479B-89AE-D08D242DE8D7}" srcOrd="3" destOrd="0" parTransId="{7815B06E-78A8-46E5-9ED8-A14A79B7E14E}" sibTransId="{4E9D5897-6AB8-4699-9E82-9E89DA6EDDA5}"/>
    <dgm:cxn modelId="{AA4F85DE-7ADC-424C-A9E8-D3613325BB85}" srcId="{14DEA368-667C-4EF4-A499-72F2F8B7967C}" destId="{509A3BA0-1C9D-4402-B7D1-37E6A5949338}" srcOrd="1" destOrd="0" parTransId="{4466A877-BD05-41E5-9C87-7AA4EAE7F34A}" sibTransId="{83FBF386-741E-4F91-A458-AA400F60951D}"/>
    <dgm:cxn modelId="{773DDDF5-284B-4B06-AA97-389A70C045F0}" type="presOf" srcId="{509A3BA0-1C9D-4402-B7D1-37E6A5949338}" destId="{8D47F709-997B-424E-9026-02097F3DD307}" srcOrd="0" destOrd="0" presId="urn:microsoft.com/office/officeart/2008/layout/LinedList"/>
    <dgm:cxn modelId="{406F82F6-7C2C-4829-BA1F-559E54C212DD}" type="presOf" srcId="{9A071C79-D68D-46F8-879A-2521BD0262CE}" destId="{A625513B-6977-442E-9F2D-FB584B83D54C}" srcOrd="0" destOrd="0" presId="urn:microsoft.com/office/officeart/2008/layout/LinedList"/>
    <dgm:cxn modelId="{0F8D99FE-48B8-408F-8B73-F1A5BE01AB22}" type="presOf" srcId="{14DEA368-667C-4EF4-A499-72F2F8B7967C}" destId="{CD8B9BFA-1CE4-416A-BEFE-0D753DFBB8B7}" srcOrd="0" destOrd="0" presId="urn:microsoft.com/office/officeart/2008/layout/LinedList"/>
    <dgm:cxn modelId="{1B84EA4E-B0EB-4EF4-8C6F-EF1A91ED213C}" type="presParOf" srcId="{CD8B9BFA-1CE4-416A-BEFE-0D753DFBB8B7}" destId="{9F47D58C-FA97-489F-B890-9A49DD9CC826}" srcOrd="0" destOrd="0" presId="urn:microsoft.com/office/officeart/2008/layout/LinedList"/>
    <dgm:cxn modelId="{6ED9C7D7-D3FA-4E72-B96E-11EAB2F25275}" type="presParOf" srcId="{CD8B9BFA-1CE4-416A-BEFE-0D753DFBB8B7}" destId="{824F0258-4A06-4061-9EDD-E0ED241EA213}" srcOrd="1" destOrd="0" presId="urn:microsoft.com/office/officeart/2008/layout/LinedList"/>
    <dgm:cxn modelId="{7A124EB6-A62C-4B8F-9704-A152BD204FEB}" type="presParOf" srcId="{824F0258-4A06-4061-9EDD-E0ED241EA213}" destId="{A625513B-6977-442E-9F2D-FB584B83D54C}" srcOrd="0" destOrd="0" presId="urn:microsoft.com/office/officeart/2008/layout/LinedList"/>
    <dgm:cxn modelId="{99307A43-33FD-41B0-A897-9D9C7C6E915B}" type="presParOf" srcId="{824F0258-4A06-4061-9EDD-E0ED241EA213}" destId="{56DE73DD-DFD2-47CD-9B0E-D6016E0DD328}" srcOrd="1" destOrd="0" presId="urn:microsoft.com/office/officeart/2008/layout/LinedList"/>
    <dgm:cxn modelId="{83549E5A-CE1D-496D-A4EB-044C4E74F2C9}" type="presParOf" srcId="{CD8B9BFA-1CE4-416A-BEFE-0D753DFBB8B7}" destId="{33171374-FEF1-4FEF-8F3B-C857D8DCF147}" srcOrd="2" destOrd="0" presId="urn:microsoft.com/office/officeart/2008/layout/LinedList"/>
    <dgm:cxn modelId="{E50BB273-3892-42E5-B979-7E36F2912E0E}" type="presParOf" srcId="{CD8B9BFA-1CE4-416A-BEFE-0D753DFBB8B7}" destId="{4FF6FC22-752F-4FE5-86F1-C79FB53BAEAA}" srcOrd="3" destOrd="0" presId="urn:microsoft.com/office/officeart/2008/layout/LinedList"/>
    <dgm:cxn modelId="{F65F7FEB-365F-4786-B6FA-2F7AE3DFE254}" type="presParOf" srcId="{4FF6FC22-752F-4FE5-86F1-C79FB53BAEAA}" destId="{8D47F709-997B-424E-9026-02097F3DD307}" srcOrd="0" destOrd="0" presId="urn:microsoft.com/office/officeart/2008/layout/LinedList"/>
    <dgm:cxn modelId="{AC3DDD86-AD9F-4202-9FAA-0D379F89F06B}" type="presParOf" srcId="{4FF6FC22-752F-4FE5-86F1-C79FB53BAEAA}" destId="{6133E8F7-A2C1-4270-94E9-11BE035C3B0E}" srcOrd="1" destOrd="0" presId="urn:microsoft.com/office/officeart/2008/layout/LinedList"/>
    <dgm:cxn modelId="{7136B7A9-0743-425F-8E73-2C83D6B00484}" type="presParOf" srcId="{CD8B9BFA-1CE4-416A-BEFE-0D753DFBB8B7}" destId="{E673A4EB-D8CE-4C02-AF1C-7CBE0585E48B}" srcOrd="4" destOrd="0" presId="urn:microsoft.com/office/officeart/2008/layout/LinedList"/>
    <dgm:cxn modelId="{D5D098F7-9E22-444C-AE04-6D70CBC6CC37}" type="presParOf" srcId="{CD8B9BFA-1CE4-416A-BEFE-0D753DFBB8B7}" destId="{D548F017-AF4D-4A20-9E0F-5047D6061244}" srcOrd="5" destOrd="0" presId="urn:microsoft.com/office/officeart/2008/layout/LinedList"/>
    <dgm:cxn modelId="{5319E5DD-3E4B-4AA4-ABCB-56B0F12C51F9}" type="presParOf" srcId="{D548F017-AF4D-4A20-9E0F-5047D6061244}" destId="{810C1ACD-3E55-41B7-A4FC-ECDB8742DD9B}" srcOrd="0" destOrd="0" presId="urn:microsoft.com/office/officeart/2008/layout/LinedList"/>
    <dgm:cxn modelId="{2DF3F8DE-37D1-4EBC-A240-50ADF6C4C744}" type="presParOf" srcId="{D548F017-AF4D-4A20-9E0F-5047D6061244}" destId="{C6958561-AD25-4076-A548-2AD7F15489A2}" srcOrd="1" destOrd="0" presId="urn:microsoft.com/office/officeart/2008/layout/LinedList"/>
    <dgm:cxn modelId="{7D7C8113-05F9-4BB9-9E03-82E5AD0A387D}" type="presParOf" srcId="{CD8B9BFA-1CE4-416A-BEFE-0D753DFBB8B7}" destId="{8B54E002-8571-4450-B32D-D6891F9AD002}" srcOrd="6" destOrd="0" presId="urn:microsoft.com/office/officeart/2008/layout/LinedList"/>
    <dgm:cxn modelId="{0F091F76-C884-4D3C-9A85-9122E338578D}" type="presParOf" srcId="{CD8B9BFA-1CE4-416A-BEFE-0D753DFBB8B7}" destId="{ADE7DCB3-E993-48D1-9BC6-BD98B30C5AC6}" srcOrd="7" destOrd="0" presId="urn:microsoft.com/office/officeart/2008/layout/LinedList"/>
    <dgm:cxn modelId="{AA28B262-7498-4868-8BBA-C66272C27C36}" type="presParOf" srcId="{ADE7DCB3-E993-48D1-9BC6-BD98B30C5AC6}" destId="{D2EF274D-AF14-4B2A-AE8B-777C969F5ABC}" srcOrd="0" destOrd="0" presId="urn:microsoft.com/office/officeart/2008/layout/LinedList"/>
    <dgm:cxn modelId="{67EC5596-BDC1-4976-B362-05E4C2C4A271}" type="presParOf" srcId="{ADE7DCB3-E993-48D1-9BC6-BD98B30C5AC6}" destId="{951DA253-429E-4150-BA53-53CEE2E6DC6C}" srcOrd="1" destOrd="0" presId="urn:microsoft.com/office/officeart/2008/layout/LinedList"/>
    <dgm:cxn modelId="{F4B0388D-9A5B-48E9-A8A2-607F194F98D3}" type="presParOf" srcId="{CD8B9BFA-1CE4-416A-BEFE-0D753DFBB8B7}" destId="{5D7668B1-65A7-437D-A090-036A5A9460E1}" srcOrd="8" destOrd="0" presId="urn:microsoft.com/office/officeart/2008/layout/LinedList"/>
    <dgm:cxn modelId="{044F2C04-7127-4D51-88FE-36BD13BE8D68}" type="presParOf" srcId="{CD8B9BFA-1CE4-416A-BEFE-0D753DFBB8B7}" destId="{8929B914-8D88-43DE-B79B-B8752A1E933D}" srcOrd="9" destOrd="0" presId="urn:microsoft.com/office/officeart/2008/layout/LinedList"/>
    <dgm:cxn modelId="{2D92ADE1-5190-4A11-AEE9-0C5949C42BF1}" type="presParOf" srcId="{8929B914-8D88-43DE-B79B-B8752A1E933D}" destId="{30491B01-D043-491C-A0C5-F439A987BB27}" srcOrd="0" destOrd="0" presId="urn:microsoft.com/office/officeart/2008/layout/LinedList"/>
    <dgm:cxn modelId="{8B2491B0-785F-4D21-89CA-F3EEAFCEFF95}" type="presParOf" srcId="{8929B914-8D88-43DE-B79B-B8752A1E933D}" destId="{901932E1-338F-4157-B11A-BD04F2A8943F}" srcOrd="1" destOrd="0" presId="urn:microsoft.com/office/officeart/2008/layout/LinedList"/>
    <dgm:cxn modelId="{22BC98B5-E982-4872-9BBA-B8D91DBE6645}" type="presParOf" srcId="{CD8B9BFA-1CE4-416A-BEFE-0D753DFBB8B7}" destId="{9AEBE313-80EB-4276-B501-234125E90758}" srcOrd="10" destOrd="0" presId="urn:microsoft.com/office/officeart/2008/layout/LinedList"/>
    <dgm:cxn modelId="{940594D3-4293-4A2D-85A4-C4D16FA627AB}" type="presParOf" srcId="{CD8B9BFA-1CE4-416A-BEFE-0D753DFBB8B7}" destId="{12CFFA55-8EA5-45B8-9BCB-D8964F0706F5}" srcOrd="11" destOrd="0" presId="urn:microsoft.com/office/officeart/2008/layout/LinedList"/>
    <dgm:cxn modelId="{73C9A01A-A8BA-4E7B-AACB-78E1FF829AB7}" type="presParOf" srcId="{12CFFA55-8EA5-45B8-9BCB-D8964F0706F5}" destId="{2B0ABA01-37AA-453D-B498-8D8844F461D8}" srcOrd="0" destOrd="0" presId="urn:microsoft.com/office/officeart/2008/layout/LinedList"/>
    <dgm:cxn modelId="{95CFFEE2-F0C1-4237-A019-B69494E28641}" type="presParOf" srcId="{12CFFA55-8EA5-45B8-9BCB-D8964F0706F5}" destId="{0ADAF08D-125F-4FFB-A09B-ABAFF8B4627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11DA7-AF87-4DE2-ACC3-7459432DC0C0}">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C6AF8-B8E7-437A-9D7B-32FE094A602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773CB7-BBDD-40B6-BCBF-E91071277340}">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nb-NO" sz="1800" kern="1200"/>
            <a:t>Kommunen skal være forberedt på å kunne drifte alle tjenester forsvarlig med manuell drift /reserveløsninger i minimum 1 måned uavhengig av tilgang på IT-system.</a:t>
          </a:r>
          <a:endParaRPr lang="en-US" sz="1800" kern="1200"/>
        </a:p>
      </dsp:txBody>
      <dsp:txXfrm>
        <a:off x="1057183" y="1805"/>
        <a:ext cx="9458416" cy="915310"/>
      </dsp:txXfrm>
    </dsp:sp>
    <dsp:sp modelId="{2A30C4FC-D478-4FE4-AE01-D18C8F760761}">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6795C-1CB2-4E30-B163-72BC7E602AE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637A1C-60DB-4B02-ACD3-6F9C36DE1A9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nb-NO" sz="1800" kern="1200"/>
            <a:t>Redusere sannsynlighet for at en slik hendelse skal inntreffe</a:t>
          </a:r>
          <a:endParaRPr lang="en-US" sz="1800" kern="1200"/>
        </a:p>
      </dsp:txBody>
      <dsp:txXfrm>
        <a:off x="1057183" y="1145944"/>
        <a:ext cx="9458416" cy="915310"/>
      </dsp:txXfrm>
    </dsp:sp>
    <dsp:sp modelId="{131D0F08-97E8-4B90-8F2D-189EB338B5AB}">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D466A-25FF-4399-B65A-DF6CF637B52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BBBC1E-FEE8-41FD-BCC4-49263741F73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nb-NO" sz="1800" kern="1200"/>
            <a:t>Redusere konsekvenser dersom en slik hendelse likevel inntreffer</a:t>
          </a:r>
          <a:endParaRPr lang="en-US" sz="1800" kern="1200"/>
        </a:p>
      </dsp:txBody>
      <dsp:txXfrm>
        <a:off x="1057183" y="2290082"/>
        <a:ext cx="9458416" cy="915310"/>
      </dsp:txXfrm>
    </dsp:sp>
    <dsp:sp modelId="{BA769DC6-0A82-4695-80B1-C1EF83689803}">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7BF83-2E13-46A4-B2D9-8A0B6E8948F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7FE76-E711-4BBA-B3B2-C3621E698DB1}">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nb-NO" sz="1800" kern="1200"/>
            <a:t>Få en bedre forståelse og oversikt for å avdekke ukjente avhengigheter</a:t>
          </a:r>
          <a:endParaRPr lang="en-US" sz="1800" kern="1200"/>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E7C93-B4A0-4075-B837-D6C25C3ACC22}">
      <dsp:nvSpPr>
        <dsp:cNvPr id="0" name=""/>
        <dsp:cNvSpPr/>
      </dsp:nvSpPr>
      <dsp:spPr>
        <a:xfrm>
          <a:off x="0" y="0"/>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0E1D95-14B4-48BB-8103-F74030FED961}">
      <dsp:nvSpPr>
        <dsp:cNvPr id="0" name=""/>
        <dsp:cNvSpPr/>
      </dsp:nvSpPr>
      <dsp:spPr>
        <a:xfrm>
          <a:off x="0" y="0"/>
          <a:ext cx="1051560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Øke bevissthet og motivere til bedre digital sikkerhet i alle kommunale virksomheter</a:t>
          </a:r>
          <a:br>
            <a:rPr lang="en-US" sz="3300" b="1" kern="1200"/>
          </a:br>
          <a:endParaRPr lang="en-US" sz="3300" b="1" kern="1200"/>
        </a:p>
        <a:p>
          <a:pPr marL="0" lvl="0" indent="0" algn="l" defTabSz="1466850">
            <a:lnSpc>
              <a:spcPct val="90000"/>
            </a:lnSpc>
            <a:spcBef>
              <a:spcPct val="0"/>
            </a:spcBef>
            <a:spcAft>
              <a:spcPct val="35000"/>
            </a:spcAft>
            <a:buNone/>
          </a:pPr>
          <a:r>
            <a:rPr lang="en-US" sz="3300" b="1" kern="1200"/>
            <a:t>Forberede virksomhetene på håndtering av hendelser knyttet til digital sikkerhet</a:t>
          </a:r>
          <a:br>
            <a:rPr lang="en-US" sz="3300" b="1" kern="1200"/>
          </a:br>
          <a:endParaRPr lang="en-US" sz="3300" b="1" kern="1200"/>
        </a:p>
        <a:p>
          <a:pPr marL="0" lvl="0" indent="0" algn="l" defTabSz="1466850">
            <a:lnSpc>
              <a:spcPct val="90000"/>
            </a:lnSpc>
            <a:spcBef>
              <a:spcPct val="0"/>
            </a:spcBef>
            <a:spcAft>
              <a:spcPct val="35000"/>
            </a:spcAft>
            <a:buNone/>
          </a:pPr>
          <a:r>
            <a:rPr lang="en-US" sz="3300" b="1" kern="1200"/>
            <a:t>Sikre forsvarlig drift i alle kommunale virksomheter selv om IT-system ikke er tilgjengelige</a:t>
          </a:r>
          <a:endParaRPr lang="en-US" sz="3300" kern="1200"/>
        </a:p>
      </dsp:txBody>
      <dsp:txXfrm>
        <a:off x="0" y="0"/>
        <a:ext cx="10515600" cy="4351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7D58C-FA97-489F-B890-9A49DD9CC826}">
      <dsp:nvSpPr>
        <dsp:cNvPr id="0" name=""/>
        <dsp:cNvSpPr/>
      </dsp:nvSpPr>
      <dsp:spPr>
        <a:xfrm>
          <a:off x="0" y="2124"/>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5513B-6977-442E-9F2D-FB584B83D54C}">
      <dsp:nvSpPr>
        <dsp:cNvPr id="0" name=""/>
        <dsp:cNvSpPr/>
      </dsp:nvSpPr>
      <dsp:spPr>
        <a:xfrm>
          <a:off x="0" y="2124"/>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Lokale krisehåndteringsteam er en del av vår beredskapsorganisasjon</a:t>
          </a:r>
          <a:endParaRPr lang="en-US" sz="2200" kern="1200"/>
        </a:p>
      </dsp:txBody>
      <dsp:txXfrm>
        <a:off x="0" y="2124"/>
        <a:ext cx="10058399" cy="724514"/>
      </dsp:txXfrm>
    </dsp:sp>
    <dsp:sp modelId="{33171374-FEF1-4FEF-8F3B-C857D8DCF147}">
      <dsp:nvSpPr>
        <dsp:cNvPr id="0" name=""/>
        <dsp:cNvSpPr/>
      </dsp:nvSpPr>
      <dsp:spPr>
        <a:xfrm>
          <a:off x="0" y="726639"/>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47F709-997B-424E-9026-02097F3DD307}">
      <dsp:nvSpPr>
        <dsp:cNvPr id="0" name=""/>
        <dsp:cNvSpPr/>
      </dsp:nvSpPr>
      <dsp:spPr>
        <a:xfrm>
          <a:off x="0" y="726639"/>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Månedlig opplæring / sjekk av nødnettelefoner</a:t>
          </a:r>
          <a:endParaRPr lang="en-US" sz="2200" kern="1200"/>
        </a:p>
      </dsp:txBody>
      <dsp:txXfrm>
        <a:off x="0" y="726639"/>
        <a:ext cx="10058399" cy="724514"/>
      </dsp:txXfrm>
    </dsp:sp>
    <dsp:sp modelId="{E673A4EB-D8CE-4C02-AF1C-7CBE0585E48B}">
      <dsp:nvSpPr>
        <dsp:cNvPr id="0" name=""/>
        <dsp:cNvSpPr/>
      </dsp:nvSpPr>
      <dsp:spPr>
        <a:xfrm>
          <a:off x="0" y="1451154"/>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C1ACD-3E55-41B7-A4FC-ECDB8742DD9B}">
      <dsp:nvSpPr>
        <dsp:cNvPr id="0" name=""/>
        <dsp:cNvSpPr/>
      </dsp:nvSpPr>
      <dsp:spPr>
        <a:xfrm>
          <a:off x="0" y="1451154"/>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Månedlig opplæring / sjekk av RAYVN</a:t>
          </a:r>
          <a:endParaRPr lang="en-US" sz="2200" kern="1200"/>
        </a:p>
      </dsp:txBody>
      <dsp:txXfrm>
        <a:off x="0" y="1451154"/>
        <a:ext cx="10058399" cy="724514"/>
      </dsp:txXfrm>
    </dsp:sp>
    <dsp:sp modelId="{8B54E002-8571-4450-B32D-D6891F9AD002}">
      <dsp:nvSpPr>
        <dsp:cNvPr id="0" name=""/>
        <dsp:cNvSpPr/>
      </dsp:nvSpPr>
      <dsp:spPr>
        <a:xfrm>
          <a:off x="0" y="2175669"/>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F274D-AF14-4B2A-AE8B-777C969F5ABC}">
      <dsp:nvSpPr>
        <dsp:cNvPr id="0" name=""/>
        <dsp:cNvSpPr/>
      </dsp:nvSpPr>
      <dsp:spPr>
        <a:xfrm>
          <a:off x="0" y="2175669"/>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Mer og bedre beredskapsplanverk</a:t>
          </a:r>
          <a:endParaRPr lang="en-US" sz="2200" kern="1200"/>
        </a:p>
      </dsp:txBody>
      <dsp:txXfrm>
        <a:off x="0" y="2175669"/>
        <a:ext cx="10058399" cy="724514"/>
      </dsp:txXfrm>
    </dsp:sp>
    <dsp:sp modelId="{5D7668B1-65A7-437D-A090-036A5A9460E1}">
      <dsp:nvSpPr>
        <dsp:cNvPr id="0" name=""/>
        <dsp:cNvSpPr/>
      </dsp:nvSpPr>
      <dsp:spPr>
        <a:xfrm>
          <a:off x="0" y="2900183"/>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91B01-D043-491C-A0C5-F439A987BB27}">
      <dsp:nvSpPr>
        <dsp:cNvPr id="0" name=""/>
        <dsp:cNvSpPr/>
      </dsp:nvSpPr>
      <dsp:spPr>
        <a:xfrm>
          <a:off x="0" y="2900183"/>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Økt bevissthet rundt IT-beredskap – avhengigheter, alternativer, sikkerhet</a:t>
          </a:r>
          <a:endParaRPr lang="en-US" sz="2200" kern="1200"/>
        </a:p>
      </dsp:txBody>
      <dsp:txXfrm>
        <a:off x="0" y="2900183"/>
        <a:ext cx="10058399" cy="724514"/>
      </dsp:txXfrm>
    </dsp:sp>
    <dsp:sp modelId="{9AEBE313-80EB-4276-B501-234125E90758}">
      <dsp:nvSpPr>
        <dsp:cNvPr id="0" name=""/>
        <dsp:cNvSpPr/>
      </dsp:nvSpPr>
      <dsp:spPr>
        <a:xfrm>
          <a:off x="0" y="3624698"/>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ABA01-37AA-453D-B498-8D8844F461D8}">
      <dsp:nvSpPr>
        <dsp:cNvPr id="0" name=""/>
        <dsp:cNvSpPr/>
      </dsp:nvSpPr>
      <dsp:spPr>
        <a:xfrm>
          <a:off x="0" y="3624698"/>
          <a:ext cx="10058399"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b-NO" sz="2200" kern="1200"/>
            <a:t>Bedre planverk, flere øvelser</a:t>
          </a:r>
        </a:p>
      </dsp:txBody>
      <dsp:txXfrm>
        <a:off x="0" y="3624698"/>
        <a:ext cx="10058399" cy="7245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7C343FE7-AF2D-4ABE-A75B-891FA80694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5BE3FC51-7F0D-4F97-8739-9CBADFDF9F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F53ED1-E23C-48E1-B099-16F61A60CDC1}" type="datetimeFigureOut">
              <a:rPr lang="nb-NO" smtClean="0"/>
              <a:t>24.03.2026</a:t>
            </a:fld>
            <a:endParaRPr lang="nb-NO"/>
          </a:p>
        </p:txBody>
      </p:sp>
      <p:sp>
        <p:nvSpPr>
          <p:cNvPr id="4" name="Plassholder for bunntekst 3">
            <a:extLst>
              <a:ext uri="{FF2B5EF4-FFF2-40B4-BE49-F238E27FC236}">
                <a16:creationId xmlns:a16="http://schemas.microsoft.com/office/drawing/2014/main" id="{8A0CCCCC-AFDF-40FB-9E3C-BD02284EE8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9E5ADAA3-974E-4C5A-BABE-BE72F4FAF6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503A5C-A2D8-46B7-989A-F4AD71E4DD8E}" type="slidenum">
              <a:rPr lang="nb-NO" smtClean="0"/>
              <a:t>‹#›</a:t>
            </a:fld>
            <a:endParaRPr lang="nb-NO"/>
          </a:p>
        </p:txBody>
      </p:sp>
    </p:spTree>
    <p:extLst>
      <p:ext uri="{BB962C8B-B14F-4D97-AF65-F5344CB8AC3E}">
        <p14:creationId xmlns:p14="http://schemas.microsoft.com/office/powerpoint/2010/main" val="1377520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A5F38-F972-43A2-AA34-2F407FD08998}" type="datetimeFigureOut">
              <a:rPr lang="nb-NO" smtClean="0"/>
              <a:t>24.03.2026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D2A44-E7FA-4264-A0C3-BFEEB744877E}" type="slidenum">
              <a:rPr lang="nb-NO" smtClean="0"/>
              <a:t>‹#›</a:t>
            </a:fld>
            <a:endParaRPr lang="nb-NO"/>
          </a:p>
        </p:txBody>
      </p:sp>
    </p:spTree>
    <p:extLst>
      <p:ext uri="{BB962C8B-B14F-4D97-AF65-F5344CB8AC3E}">
        <p14:creationId xmlns:p14="http://schemas.microsoft.com/office/powerpoint/2010/main" val="142438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CD551-EDC7-4893-A831-B5F57F22569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142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med bilde Sirkel">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342900" y="1760538"/>
            <a:ext cx="7572375" cy="2387600"/>
          </a:xfrm>
        </p:spPr>
        <p:txBody>
          <a:bodyPr anchor="b"/>
          <a:lstStyle>
            <a:lvl1pPr algn="ctr">
              <a:defRPr sz="6000" b="1"/>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7F0BDBBD-2426-4CD2-83BE-73F4ECB7968C}"/>
              </a:ext>
            </a:extLst>
          </p:cNvPr>
          <p:cNvSpPr>
            <a:spLocks noGrp="1"/>
          </p:cNvSpPr>
          <p:nvPr>
            <p:ph type="subTitle" idx="1"/>
          </p:nvPr>
        </p:nvSpPr>
        <p:spPr>
          <a:xfrm>
            <a:off x="342900" y="4240213"/>
            <a:ext cx="75723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4" name="Plassholder for bilde 13">
            <a:extLst>
              <a:ext uri="{FF2B5EF4-FFF2-40B4-BE49-F238E27FC236}">
                <a16:creationId xmlns:a16="http://schemas.microsoft.com/office/drawing/2014/main" id="{5DD56E83-BDD0-428B-83B9-10B6F4BAE673}"/>
              </a:ext>
            </a:extLst>
          </p:cNvPr>
          <p:cNvSpPr>
            <a:spLocks noGrp="1"/>
          </p:cNvSpPr>
          <p:nvPr>
            <p:ph type="pic" sz="quarter" idx="13" hasCustomPrompt="1"/>
          </p:nvPr>
        </p:nvSpPr>
        <p:spPr>
          <a:xfrm>
            <a:off x="8022431" y="476250"/>
            <a:ext cx="5519738" cy="5519738"/>
          </a:xfrm>
          <a:prstGeom prst="flowChartConnector">
            <a:avLst/>
          </a:prstGeom>
        </p:spPr>
        <p:txBody>
          <a:bodyPr/>
          <a:lstStyle>
            <a:lvl1pPr marL="0" indent="0">
              <a:buNone/>
              <a:defRPr>
                <a:latin typeface="+mn-lt"/>
              </a:defRPr>
            </a:lvl1pPr>
          </a:lstStyle>
          <a:p>
            <a:r>
              <a:rPr lang="nb-NO" dirty="0"/>
              <a:t>Sett inn bilde</a:t>
            </a:r>
          </a:p>
        </p:txBody>
      </p:sp>
      <p:pic>
        <p:nvPicPr>
          <p:cNvPr id="6" name="Bilde 5">
            <a:extLst>
              <a:ext uri="{FF2B5EF4-FFF2-40B4-BE49-F238E27FC236}">
                <a16:creationId xmlns:a16="http://schemas.microsoft.com/office/drawing/2014/main" id="{7CBFF4E3-E0C8-45E3-8BD5-EBF1D64E5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5"/>
            <a:ext cx="1876926" cy="1044482"/>
          </a:xfrm>
          <a:prstGeom prst="rect">
            <a:avLst/>
          </a:prstGeom>
        </p:spPr>
      </p:pic>
    </p:spTree>
    <p:extLst>
      <p:ext uri="{BB962C8B-B14F-4D97-AF65-F5344CB8AC3E}">
        <p14:creationId xmlns:p14="http://schemas.microsoft.com/office/powerpoint/2010/main" val="181158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 og tekst - Båte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5B12A9-5423-4316-A880-CE7D190A5C39}"/>
              </a:ext>
            </a:extLst>
          </p:cNvPr>
          <p:cNvSpPr>
            <a:spLocks noGrp="1"/>
          </p:cNvSpPr>
          <p:nvPr>
            <p:ph type="title"/>
          </p:nvPr>
        </p:nvSpPr>
        <p:spPr/>
        <p:txBody>
          <a:bodyPr/>
          <a:lstStyle/>
          <a:p>
            <a:r>
              <a:rPr lang="nb-NO"/>
              <a:t>Klikk for å redigere tittelstil</a:t>
            </a:r>
          </a:p>
        </p:txBody>
      </p:sp>
      <p:sp>
        <p:nvSpPr>
          <p:cNvPr id="6" name="Plassholder for tekst 5">
            <a:extLst>
              <a:ext uri="{FF2B5EF4-FFF2-40B4-BE49-F238E27FC236}">
                <a16:creationId xmlns:a16="http://schemas.microsoft.com/office/drawing/2014/main" id="{13F15246-F101-45B9-9C4D-FB500173B435}"/>
              </a:ext>
            </a:extLst>
          </p:cNvPr>
          <p:cNvSpPr>
            <a:spLocks noGrp="1"/>
          </p:cNvSpPr>
          <p:nvPr>
            <p:ph type="body" sz="quarter" idx="14"/>
          </p:nvPr>
        </p:nvSpPr>
        <p:spPr>
          <a:xfrm>
            <a:off x="838201" y="1895475"/>
            <a:ext cx="5880770" cy="44386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Plassholder for bilde 23">
            <a:extLst>
              <a:ext uri="{FF2B5EF4-FFF2-40B4-BE49-F238E27FC236}">
                <a16:creationId xmlns:a16="http://schemas.microsoft.com/office/drawing/2014/main" id="{336D6B03-AC71-4D37-B44E-BBA1D60E04F6}"/>
              </a:ext>
            </a:extLst>
          </p:cNvPr>
          <p:cNvSpPr>
            <a:spLocks noGrp="1"/>
          </p:cNvSpPr>
          <p:nvPr>
            <p:ph type="pic" sz="quarter" idx="15"/>
          </p:nvPr>
        </p:nvSpPr>
        <p:spPr>
          <a:xfrm>
            <a:off x="7119648" y="2005877"/>
            <a:ext cx="4546768" cy="4850219"/>
          </a:xfrm>
          <a:custGeom>
            <a:avLst/>
            <a:gdLst>
              <a:gd name="connsiteX0" fmla="*/ 1854851 w 4546768"/>
              <a:gd name="connsiteY0" fmla="*/ 0 h 4850219"/>
              <a:gd name="connsiteX1" fmla="*/ 2139091 w 4546768"/>
              <a:gd name="connsiteY1" fmla="*/ 0 h 4850219"/>
              <a:gd name="connsiteX2" fmla="*/ 2139091 w 4546768"/>
              <a:gd name="connsiteY2" fmla="*/ 4980 h 4850219"/>
              <a:gd name="connsiteX3" fmla="*/ 4406605 w 4546768"/>
              <a:gd name="connsiteY3" fmla="*/ 3094620 h 4850219"/>
              <a:gd name="connsiteX4" fmla="*/ 2139091 w 4546768"/>
              <a:gd name="connsiteY4" fmla="*/ 3526494 h 4850219"/>
              <a:gd name="connsiteX5" fmla="*/ 2139091 w 4546768"/>
              <a:gd name="connsiteY5" fmla="*/ 4084301 h 4850219"/>
              <a:gd name="connsiteX6" fmla="*/ 2737097 w 4546768"/>
              <a:gd name="connsiteY6" fmla="*/ 4084301 h 4850219"/>
              <a:gd name="connsiteX7" fmla="*/ 4546768 w 4546768"/>
              <a:gd name="connsiteY7" fmla="*/ 3492698 h 4850219"/>
              <a:gd name="connsiteX8" fmla="*/ 3879036 w 4546768"/>
              <a:gd name="connsiteY8" fmla="*/ 4850219 h 4850219"/>
              <a:gd name="connsiteX9" fmla="*/ 214870 w 4546768"/>
              <a:gd name="connsiteY9" fmla="*/ 4850219 h 4850219"/>
              <a:gd name="connsiteX10" fmla="*/ 0 w 4546768"/>
              <a:gd name="connsiteY10" fmla="*/ 4084301 h 4850219"/>
              <a:gd name="connsiteX11" fmla="*/ 1854851 w 4546768"/>
              <a:gd name="connsiteY11" fmla="*/ 4084301 h 4850219"/>
              <a:gd name="connsiteX12" fmla="*/ 1854851 w 4546768"/>
              <a:gd name="connsiteY12" fmla="*/ 3600489 h 4850219"/>
              <a:gd name="connsiteX13" fmla="*/ 643542 w 4546768"/>
              <a:gd name="connsiteY13" fmla="*/ 3846664 h 4850219"/>
              <a:gd name="connsiteX14" fmla="*/ 1854851 w 4546768"/>
              <a:gd name="connsiteY14" fmla="*/ 775878 h 485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6768" h="4850219">
                <a:moveTo>
                  <a:pt x="1854851" y="0"/>
                </a:moveTo>
                <a:lnTo>
                  <a:pt x="2139091" y="0"/>
                </a:lnTo>
                <a:lnTo>
                  <a:pt x="2139091" y="4980"/>
                </a:lnTo>
                <a:cubicBezTo>
                  <a:pt x="2296685" y="86802"/>
                  <a:pt x="4414431" y="1221982"/>
                  <a:pt x="4406605" y="3094620"/>
                </a:cubicBezTo>
                <a:lnTo>
                  <a:pt x="2139091" y="3526494"/>
                </a:lnTo>
                <a:lnTo>
                  <a:pt x="2139091" y="4084301"/>
                </a:lnTo>
                <a:lnTo>
                  <a:pt x="2737097" y="4084301"/>
                </a:lnTo>
                <a:lnTo>
                  <a:pt x="4546768" y="3492698"/>
                </a:lnTo>
                <a:lnTo>
                  <a:pt x="3879036" y="4850219"/>
                </a:lnTo>
                <a:lnTo>
                  <a:pt x="214870" y="4850219"/>
                </a:lnTo>
                <a:lnTo>
                  <a:pt x="0" y="4084301"/>
                </a:lnTo>
                <a:lnTo>
                  <a:pt x="1854851" y="4084301"/>
                </a:lnTo>
                <a:lnTo>
                  <a:pt x="1854851" y="3600489"/>
                </a:lnTo>
                <a:lnTo>
                  <a:pt x="643542" y="3846664"/>
                </a:lnTo>
                <a:lnTo>
                  <a:pt x="1854851" y="775878"/>
                </a:lnTo>
                <a:close/>
              </a:path>
            </a:pathLst>
          </a:custGeom>
        </p:spPr>
        <p:txBody>
          <a:bodyPr wrap="square">
            <a:noAutofit/>
          </a:bodyPr>
          <a:lstStyle/>
          <a:p>
            <a:r>
              <a:rPr lang="nb-NO"/>
              <a:t>Klikk på ikonet for å legge til et bilde</a:t>
            </a:r>
          </a:p>
        </p:txBody>
      </p:sp>
    </p:spTree>
    <p:extLst>
      <p:ext uri="{BB962C8B-B14F-4D97-AF65-F5344CB8AC3E}">
        <p14:creationId xmlns:p14="http://schemas.microsoft.com/office/powerpoint/2010/main" val="220578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 og tekst - Bro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5B12A9-5423-4316-A880-CE7D190A5C39}"/>
              </a:ext>
            </a:extLst>
          </p:cNvPr>
          <p:cNvSpPr>
            <a:spLocks noGrp="1"/>
          </p:cNvSpPr>
          <p:nvPr>
            <p:ph type="title"/>
          </p:nvPr>
        </p:nvSpPr>
        <p:spPr/>
        <p:txBody>
          <a:bodyPr/>
          <a:lstStyle/>
          <a:p>
            <a:r>
              <a:rPr lang="nb-NO"/>
              <a:t>Klikk for å redigere tittelstil</a:t>
            </a:r>
          </a:p>
        </p:txBody>
      </p:sp>
      <p:sp>
        <p:nvSpPr>
          <p:cNvPr id="6" name="Plassholder for tekst 5">
            <a:extLst>
              <a:ext uri="{FF2B5EF4-FFF2-40B4-BE49-F238E27FC236}">
                <a16:creationId xmlns:a16="http://schemas.microsoft.com/office/drawing/2014/main" id="{5187F0BC-B11B-4F4E-8BC5-08D71E86CD61}"/>
              </a:ext>
            </a:extLst>
          </p:cNvPr>
          <p:cNvSpPr>
            <a:spLocks noGrp="1"/>
          </p:cNvSpPr>
          <p:nvPr>
            <p:ph type="body" sz="quarter" idx="14"/>
          </p:nvPr>
        </p:nvSpPr>
        <p:spPr>
          <a:xfrm>
            <a:off x="838200" y="1895475"/>
            <a:ext cx="10515600" cy="28765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Plassholder for bilde 17">
            <a:extLst>
              <a:ext uri="{FF2B5EF4-FFF2-40B4-BE49-F238E27FC236}">
                <a16:creationId xmlns:a16="http://schemas.microsoft.com/office/drawing/2014/main" id="{11E9572C-95B7-438B-A9C2-D20233C2CCC2}"/>
              </a:ext>
            </a:extLst>
          </p:cNvPr>
          <p:cNvSpPr>
            <a:spLocks noGrp="1"/>
          </p:cNvSpPr>
          <p:nvPr>
            <p:ph type="pic" sz="quarter" idx="15"/>
          </p:nvPr>
        </p:nvSpPr>
        <p:spPr>
          <a:xfrm>
            <a:off x="5210175" y="4919662"/>
            <a:ext cx="6981825" cy="1966913"/>
          </a:xfrm>
          <a:custGeom>
            <a:avLst/>
            <a:gdLst>
              <a:gd name="connsiteX0" fmla="*/ 6444330 w 6981825"/>
              <a:gd name="connsiteY0" fmla="*/ 341962 h 1966913"/>
              <a:gd name="connsiteX1" fmla="*/ 6269588 w 6981825"/>
              <a:gd name="connsiteY1" fmla="*/ 516704 h 1966913"/>
              <a:gd name="connsiteX2" fmla="*/ 6269588 w 6981825"/>
              <a:gd name="connsiteY2" fmla="*/ 523782 h 1966913"/>
              <a:gd name="connsiteX3" fmla="*/ 6269588 w 6981825"/>
              <a:gd name="connsiteY3" fmla="*/ 1331574 h 1966913"/>
              <a:gd name="connsiteX4" fmla="*/ 6269146 w 6981825"/>
              <a:gd name="connsiteY4" fmla="*/ 1331574 h 1966913"/>
              <a:gd name="connsiteX5" fmla="*/ 6619071 w 6981825"/>
              <a:gd name="connsiteY5" fmla="*/ 1731931 h 1966913"/>
              <a:gd name="connsiteX6" fmla="*/ 6619071 w 6981825"/>
              <a:gd name="connsiteY6" fmla="*/ 523782 h 1966913"/>
              <a:gd name="connsiteX7" fmla="*/ 6619071 w 6981825"/>
              <a:gd name="connsiteY7" fmla="*/ 516704 h 1966913"/>
              <a:gd name="connsiteX8" fmla="*/ 6444330 w 6981825"/>
              <a:gd name="connsiteY8" fmla="*/ 341962 h 1966913"/>
              <a:gd name="connsiteX9" fmla="*/ 538069 w 6981825"/>
              <a:gd name="connsiteY9" fmla="*/ 341962 h 1966913"/>
              <a:gd name="connsiteX10" fmla="*/ 363328 w 6981825"/>
              <a:gd name="connsiteY10" fmla="*/ 516704 h 1966913"/>
              <a:gd name="connsiteX11" fmla="*/ 363328 w 6981825"/>
              <a:gd name="connsiteY11" fmla="*/ 523782 h 1966913"/>
              <a:gd name="connsiteX12" fmla="*/ 363328 w 6981825"/>
              <a:gd name="connsiteY12" fmla="*/ 1719456 h 1966913"/>
              <a:gd name="connsiteX13" fmla="*/ 362885 w 6981825"/>
              <a:gd name="connsiteY13" fmla="*/ 1719987 h 1966913"/>
              <a:gd name="connsiteX14" fmla="*/ 363328 w 6981825"/>
              <a:gd name="connsiteY14" fmla="*/ 1719987 h 1966913"/>
              <a:gd name="connsiteX15" fmla="*/ 363328 w 6981825"/>
              <a:gd name="connsiteY15" fmla="*/ 1719456 h 1966913"/>
              <a:gd name="connsiteX16" fmla="*/ 532042 w 6981825"/>
              <a:gd name="connsiteY16" fmla="*/ 1516988 h 1966913"/>
              <a:gd name="connsiteX17" fmla="*/ 712811 w 6981825"/>
              <a:gd name="connsiteY17" fmla="*/ 1327592 h 1966913"/>
              <a:gd name="connsiteX18" fmla="*/ 712811 w 6981825"/>
              <a:gd name="connsiteY18" fmla="*/ 523782 h 1966913"/>
              <a:gd name="connsiteX19" fmla="*/ 712811 w 6981825"/>
              <a:gd name="connsiteY19" fmla="*/ 516704 h 1966913"/>
              <a:gd name="connsiteX20" fmla="*/ 538069 w 6981825"/>
              <a:gd name="connsiteY20" fmla="*/ 341962 h 1966913"/>
              <a:gd name="connsiteX21" fmla="*/ 5886484 w 6981825"/>
              <a:gd name="connsiteY21" fmla="*/ 341520 h 1966913"/>
              <a:gd name="connsiteX22" fmla="*/ 5711742 w 6981825"/>
              <a:gd name="connsiteY22" fmla="*/ 516261 h 1966913"/>
              <a:gd name="connsiteX23" fmla="*/ 5711300 w 6981825"/>
              <a:gd name="connsiteY23" fmla="*/ 516261 h 1966913"/>
              <a:gd name="connsiteX24" fmla="*/ 5711300 w 6981825"/>
              <a:gd name="connsiteY24" fmla="*/ 523339 h 1966913"/>
              <a:gd name="connsiteX25" fmla="*/ 5711300 w 6981825"/>
              <a:gd name="connsiteY25" fmla="*/ 874592 h 1966913"/>
              <a:gd name="connsiteX26" fmla="*/ 6061226 w 6981825"/>
              <a:gd name="connsiteY26" fmla="*/ 1140022 h 1966913"/>
              <a:gd name="connsiteX27" fmla="*/ 6061226 w 6981825"/>
              <a:gd name="connsiteY27" fmla="*/ 523339 h 1966913"/>
              <a:gd name="connsiteX28" fmla="*/ 6061226 w 6981825"/>
              <a:gd name="connsiteY28" fmla="*/ 516261 h 1966913"/>
              <a:gd name="connsiteX29" fmla="*/ 5886484 w 6981825"/>
              <a:gd name="connsiteY29" fmla="*/ 341520 h 1966913"/>
              <a:gd name="connsiteX30" fmla="*/ 5320233 w 6981825"/>
              <a:gd name="connsiteY30" fmla="*/ 341520 h 1966913"/>
              <a:gd name="connsiteX31" fmla="*/ 5145492 w 6981825"/>
              <a:gd name="connsiteY31" fmla="*/ 516261 h 1966913"/>
              <a:gd name="connsiteX32" fmla="*/ 5145050 w 6981825"/>
              <a:gd name="connsiteY32" fmla="*/ 516704 h 1966913"/>
              <a:gd name="connsiteX33" fmla="*/ 5145050 w 6981825"/>
              <a:gd name="connsiteY33" fmla="*/ 523782 h 1966913"/>
              <a:gd name="connsiteX34" fmla="*/ 5145050 w 6981825"/>
              <a:gd name="connsiteY34" fmla="*/ 559173 h 1966913"/>
              <a:gd name="connsiteX35" fmla="*/ 5494975 w 6981825"/>
              <a:gd name="connsiteY35" fmla="*/ 739665 h 1966913"/>
              <a:gd name="connsiteX36" fmla="*/ 5494975 w 6981825"/>
              <a:gd name="connsiteY36" fmla="*/ 523339 h 1966913"/>
              <a:gd name="connsiteX37" fmla="*/ 5494975 w 6981825"/>
              <a:gd name="connsiteY37" fmla="*/ 516261 h 1966913"/>
              <a:gd name="connsiteX38" fmla="*/ 5320233 w 6981825"/>
              <a:gd name="connsiteY38" fmla="*/ 341520 h 1966913"/>
              <a:gd name="connsiteX39" fmla="*/ 1662165 w 6981825"/>
              <a:gd name="connsiteY39" fmla="*/ 341520 h 1966913"/>
              <a:gd name="connsiteX40" fmla="*/ 1487424 w 6981825"/>
              <a:gd name="connsiteY40" fmla="*/ 516261 h 1966913"/>
              <a:gd name="connsiteX41" fmla="*/ 1486981 w 6981825"/>
              <a:gd name="connsiteY41" fmla="*/ 516261 h 1966913"/>
              <a:gd name="connsiteX42" fmla="*/ 1486981 w 6981825"/>
              <a:gd name="connsiteY42" fmla="*/ 523339 h 1966913"/>
              <a:gd name="connsiteX43" fmla="*/ 1486981 w 6981825"/>
              <a:gd name="connsiteY43" fmla="*/ 739223 h 1966913"/>
              <a:gd name="connsiteX44" fmla="*/ 1836907 w 6981825"/>
              <a:gd name="connsiteY44" fmla="*/ 560942 h 1966913"/>
              <a:gd name="connsiteX45" fmla="*/ 1836907 w 6981825"/>
              <a:gd name="connsiteY45" fmla="*/ 523339 h 1966913"/>
              <a:gd name="connsiteX46" fmla="*/ 1836907 w 6981825"/>
              <a:gd name="connsiteY46" fmla="*/ 516261 h 1966913"/>
              <a:gd name="connsiteX47" fmla="*/ 1662165 w 6981825"/>
              <a:gd name="connsiteY47" fmla="*/ 341520 h 1966913"/>
              <a:gd name="connsiteX48" fmla="*/ 1095915 w 6981825"/>
              <a:gd name="connsiteY48" fmla="*/ 341520 h 1966913"/>
              <a:gd name="connsiteX49" fmla="*/ 921173 w 6981825"/>
              <a:gd name="connsiteY49" fmla="*/ 516261 h 1966913"/>
              <a:gd name="connsiteX50" fmla="*/ 920731 w 6981825"/>
              <a:gd name="connsiteY50" fmla="*/ 516704 h 1966913"/>
              <a:gd name="connsiteX51" fmla="*/ 920731 w 6981825"/>
              <a:gd name="connsiteY51" fmla="*/ 523782 h 1966913"/>
              <a:gd name="connsiteX52" fmla="*/ 920731 w 6981825"/>
              <a:gd name="connsiteY52" fmla="*/ 1137368 h 1966913"/>
              <a:gd name="connsiteX53" fmla="*/ 1270656 w 6981825"/>
              <a:gd name="connsiteY53" fmla="*/ 874150 h 1966913"/>
              <a:gd name="connsiteX54" fmla="*/ 1270656 w 6981825"/>
              <a:gd name="connsiteY54" fmla="*/ 523339 h 1966913"/>
              <a:gd name="connsiteX55" fmla="*/ 1270656 w 6981825"/>
              <a:gd name="connsiteY55" fmla="*/ 516261 h 1966913"/>
              <a:gd name="connsiteX56" fmla="*/ 1095915 w 6981825"/>
              <a:gd name="connsiteY56" fmla="*/ 341520 h 1966913"/>
              <a:gd name="connsiteX57" fmla="*/ 0 w 6981825"/>
              <a:gd name="connsiteY57" fmla="*/ 0 h 1966913"/>
              <a:gd name="connsiteX58" fmla="*/ 6981825 w 6981825"/>
              <a:gd name="connsiteY58" fmla="*/ 0 h 1966913"/>
              <a:gd name="connsiteX59" fmla="*/ 6981825 w 6981825"/>
              <a:gd name="connsiteY59" fmla="*/ 1966913 h 1966913"/>
              <a:gd name="connsiteX60" fmla="*/ 6598757 w 6981825"/>
              <a:gd name="connsiteY60" fmla="*/ 1966913 h 1966913"/>
              <a:gd name="connsiteX61" fmla="*/ 6580141 w 6981825"/>
              <a:gd name="connsiteY61" fmla="*/ 1962413 h 1966913"/>
              <a:gd name="connsiteX62" fmla="*/ 6547847 w 6981825"/>
              <a:gd name="connsiteY62" fmla="*/ 1934100 h 1966913"/>
              <a:gd name="connsiteX63" fmla="*/ 4639848 w 6981825"/>
              <a:gd name="connsiteY63" fmla="*/ 553864 h 1966913"/>
              <a:gd name="connsiteX64" fmla="*/ 3519733 w 6981825"/>
              <a:gd name="connsiteY64" fmla="*/ 382219 h 1966913"/>
              <a:gd name="connsiteX65" fmla="*/ 423049 w 6981825"/>
              <a:gd name="connsiteY65" fmla="*/ 1935869 h 1966913"/>
              <a:gd name="connsiteX66" fmla="*/ 391032 w 6981825"/>
              <a:gd name="connsiteY66" fmla="*/ 1962966 h 1966913"/>
              <a:gd name="connsiteX67" fmla="*/ 373981 w 6981825"/>
              <a:gd name="connsiteY67" fmla="*/ 1966913 h 1966913"/>
              <a:gd name="connsiteX68" fmla="*/ 0 w 6981825"/>
              <a:gd name="connsiteY68" fmla="*/ 1966913 h 19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981825" h="1966913">
                <a:moveTo>
                  <a:pt x="6444330" y="341962"/>
                </a:moveTo>
                <a:cubicBezTo>
                  <a:pt x="6347890" y="341962"/>
                  <a:pt x="6269588" y="420264"/>
                  <a:pt x="6269588" y="516704"/>
                </a:cubicBezTo>
                <a:cubicBezTo>
                  <a:pt x="6269588" y="518916"/>
                  <a:pt x="6269588" y="521128"/>
                  <a:pt x="6269588" y="523782"/>
                </a:cubicBezTo>
                <a:lnTo>
                  <a:pt x="6269588" y="1331574"/>
                </a:lnTo>
                <a:lnTo>
                  <a:pt x="6269146" y="1331574"/>
                </a:lnTo>
                <a:cubicBezTo>
                  <a:pt x="6395225" y="1456326"/>
                  <a:pt x="6512456" y="1589926"/>
                  <a:pt x="6619071" y="1731931"/>
                </a:cubicBezTo>
                <a:lnTo>
                  <a:pt x="6619071" y="523782"/>
                </a:lnTo>
                <a:cubicBezTo>
                  <a:pt x="6619071" y="521570"/>
                  <a:pt x="6619071" y="519358"/>
                  <a:pt x="6619071" y="516704"/>
                </a:cubicBezTo>
                <a:cubicBezTo>
                  <a:pt x="6619071" y="420264"/>
                  <a:pt x="6540769" y="341962"/>
                  <a:pt x="6444330" y="341962"/>
                </a:cubicBezTo>
                <a:close/>
                <a:moveTo>
                  <a:pt x="538069" y="341962"/>
                </a:moveTo>
                <a:cubicBezTo>
                  <a:pt x="441629" y="341962"/>
                  <a:pt x="363328" y="420264"/>
                  <a:pt x="363328" y="516704"/>
                </a:cubicBezTo>
                <a:cubicBezTo>
                  <a:pt x="363328" y="518916"/>
                  <a:pt x="363328" y="521128"/>
                  <a:pt x="363328" y="523782"/>
                </a:cubicBezTo>
                <a:lnTo>
                  <a:pt x="363328" y="1719456"/>
                </a:lnTo>
                <a:lnTo>
                  <a:pt x="362885" y="1719987"/>
                </a:lnTo>
                <a:lnTo>
                  <a:pt x="363328" y="1719987"/>
                </a:lnTo>
                <a:lnTo>
                  <a:pt x="363328" y="1719456"/>
                </a:lnTo>
                <a:lnTo>
                  <a:pt x="532042" y="1516988"/>
                </a:lnTo>
                <a:cubicBezTo>
                  <a:pt x="590382" y="1451571"/>
                  <a:pt x="650656" y="1388420"/>
                  <a:pt x="712811" y="1327592"/>
                </a:cubicBezTo>
                <a:lnTo>
                  <a:pt x="712811" y="523782"/>
                </a:lnTo>
                <a:cubicBezTo>
                  <a:pt x="712811" y="521570"/>
                  <a:pt x="712811" y="519358"/>
                  <a:pt x="712811" y="516704"/>
                </a:cubicBezTo>
                <a:cubicBezTo>
                  <a:pt x="712811" y="420264"/>
                  <a:pt x="634509" y="341962"/>
                  <a:pt x="538069" y="341962"/>
                </a:cubicBezTo>
                <a:close/>
                <a:moveTo>
                  <a:pt x="5886484" y="341520"/>
                </a:moveTo>
                <a:cubicBezTo>
                  <a:pt x="5790044" y="341520"/>
                  <a:pt x="5711742" y="419822"/>
                  <a:pt x="5711742" y="516261"/>
                </a:cubicBezTo>
                <a:lnTo>
                  <a:pt x="5711300" y="516261"/>
                </a:lnTo>
                <a:cubicBezTo>
                  <a:pt x="5711300" y="518473"/>
                  <a:pt x="5711300" y="520685"/>
                  <a:pt x="5711300" y="523339"/>
                </a:cubicBezTo>
                <a:lnTo>
                  <a:pt x="5711300" y="874592"/>
                </a:lnTo>
                <a:cubicBezTo>
                  <a:pt x="5832956" y="956433"/>
                  <a:pt x="5949745" y="1045352"/>
                  <a:pt x="6061226" y="1140022"/>
                </a:cubicBezTo>
                <a:lnTo>
                  <a:pt x="6061226" y="523339"/>
                </a:lnTo>
                <a:cubicBezTo>
                  <a:pt x="6061226" y="521128"/>
                  <a:pt x="6061226" y="518916"/>
                  <a:pt x="6061226" y="516261"/>
                </a:cubicBezTo>
                <a:cubicBezTo>
                  <a:pt x="6061226" y="419822"/>
                  <a:pt x="5982924" y="341520"/>
                  <a:pt x="5886484" y="341520"/>
                </a:cubicBezTo>
                <a:close/>
                <a:moveTo>
                  <a:pt x="5320233" y="341520"/>
                </a:moveTo>
                <a:cubicBezTo>
                  <a:pt x="5223794" y="341520"/>
                  <a:pt x="5145492" y="419822"/>
                  <a:pt x="5145492" y="516261"/>
                </a:cubicBezTo>
                <a:lnTo>
                  <a:pt x="5145050" y="516704"/>
                </a:lnTo>
                <a:cubicBezTo>
                  <a:pt x="5145050" y="518916"/>
                  <a:pt x="5145050" y="521128"/>
                  <a:pt x="5145050" y="523782"/>
                </a:cubicBezTo>
                <a:lnTo>
                  <a:pt x="5145050" y="559173"/>
                </a:lnTo>
                <a:cubicBezTo>
                  <a:pt x="5264936" y="613586"/>
                  <a:pt x="5381725" y="673750"/>
                  <a:pt x="5494975" y="739665"/>
                </a:cubicBezTo>
                <a:lnTo>
                  <a:pt x="5494975" y="523339"/>
                </a:lnTo>
                <a:cubicBezTo>
                  <a:pt x="5494975" y="521128"/>
                  <a:pt x="5494975" y="518916"/>
                  <a:pt x="5494975" y="516261"/>
                </a:cubicBezTo>
                <a:cubicBezTo>
                  <a:pt x="5494975" y="419822"/>
                  <a:pt x="5416673" y="341520"/>
                  <a:pt x="5320233" y="341520"/>
                </a:cubicBezTo>
                <a:close/>
                <a:moveTo>
                  <a:pt x="1662165" y="341520"/>
                </a:moveTo>
                <a:cubicBezTo>
                  <a:pt x="1565726" y="341520"/>
                  <a:pt x="1487424" y="419822"/>
                  <a:pt x="1487424" y="516261"/>
                </a:cubicBezTo>
                <a:lnTo>
                  <a:pt x="1486981" y="516261"/>
                </a:lnTo>
                <a:cubicBezTo>
                  <a:pt x="1486981" y="518473"/>
                  <a:pt x="1486981" y="520685"/>
                  <a:pt x="1486981" y="523339"/>
                </a:cubicBezTo>
                <a:lnTo>
                  <a:pt x="1486981" y="739223"/>
                </a:lnTo>
                <a:cubicBezTo>
                  <a:pt x="1600231" y="674192"/>
                  <a:pt x="1717021" y="614913"/>
                  <a:pt x="1836907" y="560942"/>
                </a:cubicBezTo>
                <a:lnTo>
                  <a:pt x="1836907" y="523339"/>
                </a:lnTo>
                <a:cubicBezTo>
                  <a:pt x="1836907" y="521128"/>
                  <a:pt x="1836907" y="518916"/>
                  <a:pt x="1836907" y="516261"/>
                </a:cubicBezTo>
                <a:cubicBezTo>
                  <a:pt x="1836907" y="419822"/>
                  <a:pt x="1758605" y="341520"/>
                  <a:pt x="1662165" y="341520"/>
                </a:cubicBezTo>
                <a:close/>
                <a:moveTo>
                  <a:pt x="1095915" y="341520"/>
                </a:moveTo>
                <a:cubicBezTo>
                  <a:pt x="999475" y="341520"/>
                  <a:pt x="921173" y="419822"/>
                  <a:pt x="921173" y="516261"/>
                </a:cubicBezTo>
                <a:lnTo>
                  <a:pt x="920731" y="516704"/>
                </a:lnTo>
                <a:cubicBezTo>
                  <a:pt x="920731" y="518916"/>
                  <a:pt x="920731" y="521128"/>
                  <a:pt x="920731" y="523782"/>
                </a:cubicBezTo>
                <a:lnTo>
                  <a:pt x="920731" y="1137368"/>
                </a:lnTo>
                <a:cubicBezTo>
                  <a:pt x="1032654" y="1042698"/>
                  <a:pt x="1149443" y="955106"/>
                  <a:pt x="1270656" y="874150"/>
                </a:cubicBezTo>
                <a:lnTo>
                  <a:pt x="1270656" y="523339"/>
                </a:lnTo>
                <a:cubicBezTo>
                  <a:pt x="1270656" y="521128"/>
                  <a:pt x="1270656" y="518916"/>
                  <a:pt x="1270656" y="516261"/>
                </a:cubicBezTo>
                <a:cubicBezTo>
                  <a:pt x="1270656" y="419822"/>
                  <a:pt x="1192354" y="341520"/>
                  <a:pt x="1095915" y="341520"/>
                </a:cubicBezTo>
                <a:close/>
                <a:moveTo>
                  <a:pt x="0" y="0"/>
                </a:moveTo>
                <a:lnTo>
                  <a:pt x="6981825" y="0"/>
                </a:lnTo>
                <a:lnTo>
                  <a:pt x="6981825" y="1966913"/>
                </a:lnTo>
                <a:lnTo>
                  <a:pt x="6598757" y="1966913"/>
                </a:lnTo>
                <a:lnTo>
                  <a:pt x="6580141" y="1962413"/>
                </a:lnTo>
                <a:cubicBezTo>
                  <a:pt x="6567644" y="1955998"/>
                  <a:pt x="6556474" y="1946487"/>
                  <a:pt x="6547847" y="1934100"/>
                </a:cubicBezTo>
                <a:cubicBezTo>
                  <a:pt x="6091750" y="1280257"/>
                  <a:pt x="5407825" y="795405"/>
                  <a:pt x="4639848" y="553864"/>
                </a:cubicBezTo>
                <a:cubicBezTo>
                  <a:pt x="4285499" y="444595"/>
                  <a:pt x="3909473" y="384874"/>
                  <a:pt x="3519733" y="382219"/>
                </a:cubicBezTo>
                <a:cubicBezTo>
                  <a:pt x="2261152" y="385758"/>
                  <a:pt x="1133075" y="951567"/>
                  <a:pt x="423049" y="1935869"/>
                </a:cubicBezTo>
                <a:cubicBezTo>
                  <a:pt x="414423" y="1947814"/>
                  <a:pt x="403363" y="1956883"/>
                  <a:pt x="391032" y="1962966"/>
                </a:cubicBezTo>
                <a:lnTo>
                  <a:pt x="373981" y="1966913"/>
                </a:lnTo>
                <a:lnTo>
                  <a:pt x="0" y="1966913"/>
                </a:lnTo>
                <a:close/>
              </a:path>
            </a:pathLst>
          </a:custGeom>
        </p:spPr>
        <p:txBody>
          <a:bodyPr wrap="square">
            <a:noAutofit/>
          </a:bodyPr>
          <a:lstStyle/>
          <a:p>
            <a:r>
              <a:rPr lang="nb-NO"/>
              <a:t>Klikk på ikonet for å legge til et bilde</a:t>
            </a:r>
          </a:p>
        </p:txBody>
      </p:sp>
    </p:spTree>
    <p:extLst>
      <p:ext uri="{BB962C8B-B14F-4D97-AF65-F5344CB8AC3E}">
        <p14:creationId xmlns:p14="http://schemas.microsoft.com/office/powerpoint/2010/main" val="73680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og tekst - Sirk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5B12A9-5423-4316-A880-CE7D190A5C39}"/>
              </a:ext>
            </a:extLst>
          </p:cNvPr>
          <p:cNvSpPr>
            <a:spLocks noGrp="1"/>
          </p:cNvSpPr>
          <p:nvPr>
            <p:ph type="title"/>
          </p:nvPr>
        </p:nvSpPr>
        <p:spPr>
          <a:xfrm>
            <a:off x="838200" y="365125"/>
            <a:ext cx="7086600" cy="1325563"/>
          </a:xfrm>
        </p:spPr>
        <p:txBody>
          <a:bodyPr/>
          <a:lstStyle/>
          <a:p>
            <a:r>
              <a:rPr lang="nb-NO"/>
              <a:t>Klikk for å redigere tittelstil</a:t>
            </a:r>
          </a:p>
        </p:txBody>
      </p:sp>
      <p:sp>
        <p:nvSpPr>
          <p:cNvPr id="6" name="Plassholder for tekst 5">
            <a:extLst>
              <a:ext uri="{FF2B5EF4-FFF2-40B4-BE49-F238E27FC236}">
                <a16:creationId xmlns:a16="http://schemas.microsoft.com/office/drawing/2014/main" id="{5187F0BC-B11B-4F4E-8BC5-08D71E86CD61}"/>
              </a:ext>
            </a:extLst>
          </p:cNvPr>
          <p:cNvSpPr>
            <a:spLocks noGrp="1"/>
          </p:cNvSpPr>
          <p:nvPr>
            <p:ph type="body" sz="quarter" idx="14"/>
          </p:nvPr>
        </p:nvSpPr>
        <p:spPr>
          <a:xfrm>
            <a:off x="838200" y="1895475"/>
            <a:ext cx="6305550" cy="43815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6">
            <a:extLst>
              <a:ext uri="{FF2B5EF4-FFF2-40B4-BE49-F238E27FC236}">
                <a16:creationId xmlns:a16="http://schemas.microsoft.com/office/drawing/2014/main" id="{8BF920A3-27E9-BE28-400C-0962A98C5A66}"/>
              </a:ext>
            </a:extLst>
          </p:cNvPr>
          <p:cNvSpPr>
            <a:spLocks noGrp="1"/>
          </p:cNvSpPr>
          <p:nvPr>
            <p:ph type="pic" sz="quarter" idx="15"/>
          </p:nvPr>
        </p:nvSpPr>
        <p:spPr>
          <a:xfrm>
            <a:off x="7429500" y="1123950"/>
            <a:ext cx="4610100" cy="4610100"/>
          </a:xfrm>
          <a:custGeom>
            <a:avLst/>
            <a:gdLst>
              <a:gd name="connsiteX0" fmla="*/ 2305050 w 4610100"/>
              <a:gd name="connsiteY0" fmla="*/ 0 h 4610100"/>
              <a:gd name="connsiteX1" fmla="*/ 4610100 w 4610100"/>
              <a:gd name="connsiteY1" fmla="*/ 2305050 h 4610100"/>
              <a:gd name="connsiteX2" fmla="*/ 2305050 w 4610100"/>
              <a:gd name="connsiteY2" fmla="*/ 4610100 h 4610100"/>
              <a:gd name="connsiteX3" fmla="*/ 0 w 4610100"/>
              <a:gd name="connsiteY3" fmla="*/ 2305050 h 4610100"/>
              <a:gd name="connsiteX4" fmla="*/ 2305050 w 4610100"/>
              <a:gd name="connsiteY4" fmla="*/ 0 h 46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0" h="4610100">
                <a:moveTo>
                  <a:pt x="2305050" y="0"/>
                </a:moveTo>
                <a:cubicBezTo>
                  <a:pt x="3578094" y="0"/>
                  <a:pt x="4610100" y="1032006"/>
                  <a:pt x="4610100" y="2305050"/>
                </a:cubicBezTo>
                <a:cubicBezTo>
                  <a:pt x="4610100" y="3578094"/>
                  <a:pt x="3578094" y="4610100"/>
                  <a:pt x="2305050" y="4610100"/>
                </a:cubicBezTo>
                <a:cubicBezTo>
                  <a:pt x="1032006" y="4610100"/>
                  <a:pt x="0" y="3578094"/>
                  <a:pt x="0" y="2305050"/>
                </a:cubicBezTo>
                <a:cubicBezTo>
                  <a:pt x="0" y="1032006"/>
                  <a:pt x="1032006" y="0"/>
                  <a:pt x="2305050" y="0"/>
                </a:cubicBezTo>
                <a:close/>
              </a:path>
            </a:pathLst>
          </a:custGeom>
        </p:spPr>
        <p:txBody>
          <a:bodyPr wrap="square">
            <a:noAutofit/>
          </a:bodyPr>
          <a:lstStyle/>
          <a:p>
            <a:r>
              <a:rPr lang="nb-NO"/>
              <a:t>Klikk på ikonet for å legge til et bilde</a:t>
            </a:r>
            <a:endParaRPr lang="en-GB" dirty="0"/>
          </a:p>
        </p:txBody>
      </p:sp>
    </p:spTree>
    <p:extLst>
      <p:ext uri="{BB962C8B-B14F-4D97-AF65-F5344CB8AC3E}">
        <p14:creationId xmlns:p14="http://schemas.microsoft.com/office/powerpoint/2010/main" val="101070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med kommunevåpe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DE7BF5C-BD40-D308-2D0A-A761821B5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912042" cy="1064023"/>
          </a:xfrm>
          <a:prstGeom prst="rect">
            <a:avLst/>
          </a:prstGeom>
        </p:spPr>
      </p:pic>
    </p:spTree>
    <p:extLst>
      <p:ext uri="{BB962C8B-B14F-4D97-AF65-F5344CB8AC3E}">
        <p14:creationId xmlns:p14="http://schemas.microsoft.com/office/powerpoint/2010/main" val="2397506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bakgrunn med tekstfigur - dør">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B75600B-2508-49EA-8893-5CBED5089A7F}"/>
              </a:ext>
            </a:extLst>
          </p:cNvPr>
          <p:cNvSpPr>
            <a:spLocks noGrp="1"/>
          </p:cNvSpPr>
          <p:nvPr>
            <p:ph type="pic" sz="quarter" idx="10"/>
          </p:nvPr>
        </p:nvSpPr>
        <p:spPr>
          <a:xfrm>
            <a:off x="0" y="0"/>
            <a:ext cx="12192000" cy="6858000"/>
          </a:xfrm>
        </p:spPr>
        <p:txBody>
          <a:bodyPr/>
          <a:lstStyle/>
          <a:p>
            <a:r>
              <a:rPr lang="nb-NO"/>
              <a:t>Klikk på ikonet for å legge til et bilde</a:t>
            </a:r>
            <a:endParaRPr lang="nb-NO" dirty="0"/>
          </a:p>
        </p:txBody>
      </p:sp>
      <p:sp>
        <p:nvSpPr>
          <p:cNvPr id="10" name="Plassholder for tekst 9">
            <a:extLst>
              <a:ext uri="{FF2B5EF4-FFF2-40B4-BE49-F238E27FC236}">
                <a16:creationId xmlns:a16="http://schemas.microsoft.com/office/drawing/2014/main" id="{27E5613B-B3EA-4844-B8ED-AF8C2815DC37}"/>
              </a:ext>
            </a:extLst>
          </p:cNvPr>
          <p:cNvSpPr>
            <a:spLocks noGrp="1"/>
          </p:cNvSpPr>
          <p:nvPr>
            <p:ph type="body" sz="quarter" idx="11"/>
          </p:nvPr>
        </p:nvSpPr>
        <p:spPr>
          <a:xfrm>
            <a:off x="6528780" y="1560094"/>
            <a:ext cx="5663219" cy="3737811"/>
          </a:xfrm>
          <a:custGeom>
            <a:avLst/>
            <a:gdLst>
              <a:gd name="connsiteX0" fmla="*/ 2001253 w 5663219"/>
              <a:gd name="connsiteY0" fmla="*/ 0 h 3737811"/>
              <a:gd name="connsiteX1" fmla="*/ 5654843 w 5663219"/>
              <a:gd name="connsiteY1" fmla="*/ 16043 h 3737811"/>
              <a:gd name="connsiteX2" fmla="*/ 5662864 w 5663219"/>
              <a:gd name="connsiteY2" fmla="*/ 3737811 h 3737811"/>
              <a:gd name="connsiteX3" fmla="*/ 2001253 w 5663219"/>
              <a:gd name="connsiteY3" fmla="*/ 3729790 h 3737811"/>
              <a:gd name="connsiteX4" fmla="*/ 0 w 5663219"/>
              <a:gd name="connsiteY4" fmla="*/ 1864895 h 3737811"/>
              <a:gd name="connsiteX5" fmla="*/ 2001253 w 5663219"/>
              <a:gd name="connsiteY5" fmla="*/ 0 h 373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219" h="3737811">
                <a:moveTo>
                  <a:pt x="2001253" y="0"/>
                </a:moveTo>
                <a:lnTo>
                  <a:pt x="5654843" y="16043"/>
                </a:lnTo>
                <a:cubicBezTo>
                  <a:pt x="5652169" y="1256632"/>
                  <a:pt x="5665538" y="2497222"/>
                  <a:pt x="5662864" y="3737811"/>
                </a:cubicBezTo>
                <a:lnTo>
                  <a:pt x="2001253" y="3729790"/>
                </a:lnTo>
                <a:cubicBezTo>
                  <a:pt x="895991" y="3729790"/>
                  <a:pt x="0" y="2894848"/>
                  <a:pt x="0" y="1864895"/>
                </a:cubicBezTo>
                <a:cubicBezTo>
                  <a:pt x="0" y="834942"/>
                  <a:pt x="895991" y="0"/>
                  <a:pt x="2001253" y="0"/>
                </a:cubicBezTo>
                <a:close/>
              </a:path>
            </a:pathLst>
          </a:custGeom>
          <a:solidFill>
            <a:srgbClr val="44BBA4"/>
          </a:solidFill>
        </p:spPr>
        <p:txBody>
          <a:bodyPr wrap="square" anchor="ctr">
            <a:noAutofit/>
          </a:bodyPr>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373444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bakgrunn med tekstfigur - Firkant">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B75600B-2508-49EA-8893-5CBED5089A7F}"/>
              </a:ext>
            </a:extLst>
          </p:cNvPr>
          <p:cNvSpPr>
            <a:spLocks noGrp="1"/>
          </p:cNvSpPr>
          <p:nvPr>
            <p:ph type="pic" sz="quarter" idx="10"/>
          </p:nvPr>
        </p:nvSpPr>
        <p:spPr>
          <a:xfrm>
            <a:off x="0" y="0"/>
            <a:ext cx="12192000" cy="6858000"/>
          </a:xfrm>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FBC87722-0164-48F2-BBA7-B1C6579470ED}"/>
              </a:ext>
            </a:extLst>
          </p:cNvPr>
          <p:cNvSpPr>
            <a:spLocks noGrp="1"/>
          </p:cNvSpPr>
          <p:nvPr>
            <p:ph type="body" sz="quarter" idx="11"/>
          </p:nvPr>
        </p:nvSpPr>
        <p:spPr>
          <a:xfrm>
            <a:off x="601578" y="2133600"/>
            <a:ext cx="4724400" cy="4724400"/>
          </a:xfrm>
          <a:custGeom>
            <a:avLst/>
            <a:gdLst>
              <a:gd name="connsiteX0" fmla="*/ 0 w 4724400"/>
              <a:gd name="connsiteY0" fmla="*/ 0 h 4724400"/>
              <a:gd name="connsiteX1" fmla="*/ 4724400 w 4724400"/>
              <a:gd name="connsiteY1" fmla="*/ 0 h 4724400"/>
              <a:gd name="connsiteX2" fmla="*/ 4724400 w 4724400"/>
              <a:gd name="connsiteY2" fmla="*/ 4724400 h 4724400"/>
              <a:gd name="connsiteX3" fmla="*/ 0 w 4724400"/>
              <a:gd name="connsiteY3" fmla="*/ 4724400 h 4724400"/>
            </a:gdLst>
            <a:ahLst/>
            <a:cxnLst>
              <a:cxn ang="0">
                <a:pos x="connsiteX0" y="connsiteY0"/>
              </a:cxn>
              <a:cxn ang="0">
                <a:pos x="connsiteX1" y="connsiteY1"/>
              </a:cxn>
              <a:cxn ang="0">
                <a:pos x="connsiteX2" y="connsiteY2"/>
              </a:cxn>
              <a:cxn ang="0">
                <a:pos x="connsiteX3" y="connsiteY3"/>
              </a:cxn>
            </a:cxnLst>
            <a:rect l="l" t="t" r="r" b="b"/>
            <a:pathLst>
              <a:path w="4724400" h="4724400">
                <a:moveTo>
                  <a:pt x="0" y="0"/>
                </a:moveTo>
                <a:lnTo>
                  <a:pt x="4724400" y="0"/>
                </a:lnTo>
                <a:lnTo>
                  <a:pt x="4724400" y="4724400"/>
                </a:lnTo>
                <a:lnTo>
                  <a:pt x="0" y="4724400"/>
                </a:lnTo>
                <a:close/>
              </a:path>
            </a:pathLst>
          </a:custGeom>
          <a:solidFill>
            <a:schemeClr val="accent2"/>
          </a:solidFill>
        </p:spPr>
        <p:txBody>
          <a:bodyPr wrap="square" anchor="ctr">
            <a:noAutofit/>
          </a:bodyPr>
          <a:lstStyle>
            <a:lvl2pPr marL="457200" indent="0" algn="l">
              <a:buNone/>
              <a:defRPr/>
            </a:lvl2pPr>
          </a:lstStyle>
          <a:p>
            <a:pPr lvl="0"/>
            <a:r>
              <a:rPr lang="nb-NO"/>
              <a:t>Klikk for å redigere tekststiler i malen</a:t>
            </a:r>
          </a:p>
        </p:txBody>
      </p:sp>
    </p:spTree>
    <p:extLst>
      <p:ext uri="{BB962C8B-B14F-4D97-AF65-F5344CB8AC3E}">
        <p14:creationId xmlns:p14="http://schemas.microsoft.com/office/powerpoint/2010/main" val="4246395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bakgrunn med tekstfigur - sirkel">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B75600B-2508-49EA-8893-5CBED5089A7F}"/>
              </a:ext>
            </a:extLst>
          </p:cNvPr>
          <p:cNvSpPr>
            <a:spLocks noGrp="1"/>
          </p:cNvSpPr>
          <p:nvPr>
            <p:ph type="pic" sz="quarter" idx="10"/>
          </p:nvPr>
        </p:nvSpPr>
        <p:spPr>
          <a:xfrm>
            <a:off x="0" y="0"/>
            <a:ext cx="12192000" cy="6858000"/>
          </a:xfrm>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EBEE2400-F094-492F-9786-871249329D2C}"/>
              </a:ext>
            </a:extLst>
          </p:cNvPr>
          <p:cNvSpPr>
            <a:spLocks noGrp="1"/>
          </p:cNvSpPr>
          <p:nvPr>
            <p:ph type="body" sz="quarter" idx="11"/>
          </p:nvPr>
        </p:nvSpPr>
        <p:spPr>
          <a:xfrm>
            <a:off x="6264440" y="593556"/>
            <a:ext cx="5670886" cy="5670886"/>
          </a:xfrm>
          <a:custGeom>
            <a:avLst/>
            <a:gdLst>
              <a:gd name="connsiteX0" fmla="*/ 2835443 w 5670886"/>
              <a:gd name="connsiteY0" fmla="*/ 0 h 5670886"/>
              <a:gd name="connsiteX1" fmla="*/ 5670886 w 5670886"/>
              <a:gd name="connsiteY1" fmla="*/ 2835443 h 5670886"/>
              <a:gd name="connsiteX2" fmla="*/ 2835443 w 5670886"/>
              <a:gd name="connsiteY2" fmla="*/ 5670886 h 5670886"/>
              <a:gd name="connsiteX3" fmla="*/ 0 w 5670886"/>
              <a:gd name="connsiteY3" fmla="*/ 2835443 h 5670886"/>
              <a:gd name="connsiteX4" fmla="*/ 2835443 w 5670886"/>
              <a:gd name="connsiteY4" fmla="*/ 0 h 5670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0886" h="5670886">
                <a:moveTo>
                  <a:pt x="2835443" y="0"/>
                </a:moveTo>
                <a:cubicBezTo>
                  <a:pt x="4401415" y="0"/>
                  <a:pt x="5670886" y="1269471"/>
                  <a:pt x="5670886" y="2835443"/>
                </a:cubicBezTo>
                <a:cubicBezTo>
                  <a:pt x="5670886" y="4401415"/>
                  <a:pt x="4401415" y="5670886"/>
                  <a:pt x="2835443" y="5670886"/>
                </a:cubicBezTo>
                <a:cubicBezTo>
                  <a:pt x="1269471" y="5670886"/>
                  <a:pt x="0" y="4401415"/>
                  <a:pt x="0" y="2835443"/>
                </a:cubicBezTo>
                <a:cubicBezTo>
                  <a:pt x="0" y="1269471"/>
                  <a:pt x="1269471" y="0"/>
                  <a:pt x="2835443" y="0"/>
                </a:cubicBezTo>
                <a:close/>
              </a:path>
            </a:pathLst>
          </a:custGeom>
          <a:solidFill>
            <a:schemeClr val="bg2"/>
          </a:solidFill>
        </p:spPr>
        <p:txBody>
          <a:bodyPr wrap="square" anchor="ctr">
            <a:noAutofit/>
          </a:bodyPr>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1866919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7C046F-039A-42C5-AA20-E264784212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16226A8-8DD2-46B6-8DDC-BEDC3A07268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5417819-CE98-40CE-BB80-8FE8D9C18D20}"/>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5" name="Plassholder for bunntekst 4">
            <a:extLst>
              <a:ext uri="{FF2B5EF4-FFF2-40B4-BE49-F238E27FC236}">
                <a16:creationId xmlns:a16="http://schemas.microsoft.com/office/drawing/2014/main" id="{EB18CA66-CCBC-4D20-A714-23A42DEF5F4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F855ED-DAB9-4DC5-B7A0-4AE8FEDEDC91}"/>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245369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3D2021-C09D-40DD-87F9-0E7D959D1E8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48B2267-1659-464C-A651-D5A84BAD2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EB6B0E2-5CA4-434F-91DA-4A0981D3AAF4}"/>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5" name="Plassholder for bunntekst 4">
            <a:extLst>
              <a:ext uri="{FF2B5EF4-FFF2-40B4-BE49-F238E27FC236}">
                <a16:creationId xmlns:a16="http://schemas.microsoft.com/office/drawing/2014/main" id="{C21D5350-1907-4C4F-9B8E-3448CD1662F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66B8F8B-2FB5-4547-859B-90CA54648F1E}"/>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2246173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802EC0-D50C-42F1-969C-AC137FD4FD3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8E5576-F3BD-4D15-A69E-0112A9C161B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54EEB8B-0EF3-45B4-864E-5B7D136D2C5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865A94E-A1AC-4B2C-8C78-BE691997DE2C}"/>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6" name="Plassholder for bunntekst 5">
            <a:extLst>
              <a:ext uri="{FF2B5EF4-FFF2-40B4-BE49-F238E27FC236}">
                <a16:creationId xmlns:a16="http://schemas.microsoft.com/office/drawing/2014/main" id="{DBE3B6F0-4343-4BFE-ACC7-5FBBBBE0EA4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7264B2A-FA71-4EB7-A928-157F15A61631}"/>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125321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med bilde Dør">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342900" y="1760538"/>
            <a:ext cx="7572375"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0BDBBD-2426-4CD2-83BE-73F4ECB7968C}"/>
              </a:ext>
            </a:extLst>
          </p:cNvPr>
          <p:cNvSpPr>
            <a:spLocks noGrp="1"/>
          </p:cNvSpPr>
          <p:nvPr>
            <p:ph type="subTitle" idx="1"/>
          </p:nvPr>
        </p:nvSpPr>
        <p:spPr>
          <a:xfrm>
            <a:off x="342900" y="4240213"/>
            <a:ext cx="75723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2" name="Plassholder for bilde 11">
            <a:extLst>
              <a:ext uri="{FF2B5EF4-FFF2-40B4-BE49-F238E27FC236}">
                <a16:creationId xmlns:a16="http://schemas.microsoft.com/office/drawing/2014/main" id="{9CADF899-26BD-467C-9A56-31F34B518E6E}"/>
              </a:ext>
            </a:extLst>
          </p:cNvPr>
          <p:cNvSpPr>
            <a:spLocks noGrp="1"/>
          </p:cNvSpPr>
          <p:nvPr>
            <p:ph type="pic" sz="quarter" idx="13"/>
          </p:nvPr>
        </p:nvSpPr>
        <p:spPr>
          <a:xfrm>
            <a:off x="8029574" y="981075"/>
            <a:ext cx="3819526" cy="5876925"/>
          </a:xfrm>
          <a:custGeom>
            <a:avLst/>
            <a:gdLst>
              <a:gd name="connsiteX0" fmla="*/ 1909763 w 3819526"/>
              <a:gd name="connsiteY0" fmla="*/ 0 h 5876925"/>
              <a:gd name="connsiteX1" fmla="*/ 3819526 w 3819526"/>
              <a:gd name="connsiteY1" fmla="*/ 1909763 h 5876925"/>
              <a:gd name="connsiteX2" fmla="*/ 3812071 w 3819526"/>
              <a:gd name="connsiteY2" fmla="*/ 2057400 h 5876925"/>
              <a:gd name="connsiteX3" fmla="*/ 3819525 w 3819526"/>
              <a:gd name="connsiteY3" fmla="*/ 2057400 h 5876925"/>
              <a:gd name="connsiteX4" fmla="*/ 3819525 w 3819526"/>
              <a:gd name="connsiteY4" fmla="*/ 5876925 h 5876925"/>
              <a:gd name="connsiteX5" fmla="*/ 0 w 3819526"/>
              <a:gd name="connsiteY5" fmla="*/ 5876925 h 5876925"/>
              <a:gd name="connsiteX6" fmla="*/ 0 w 3819526"/>
              <a:gd name="connsiteY6" fmla="*/ 2057400 h 5876925"/>
              <a:gd name="connsiteX7" fmla="*/ 7455 w 3819526"/>
              <a:gd name="connsiteY7" fmla="*/ 2057400 h 5876925"/>
              <a:gd name="connsiteX8" fmla="*/ 0 w 3819526"/>
              <a:gd name="connsiteY8" fmla="*/ 1909763 h 5876925"/>
              <a:gd name="connsiteX9" fmla="*/ 1909763 w 3819526"/>
              <a:gd name="connsiteY9" fmla="*/ 0 h 587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9526" h="5876925">
                <a:moveTo>
                  <a:pt x="1909763" y="0"/>
                </a:moveTo>
                <a:cubicBezTo>
                  <a:pt x="2964496" y="0"/>
                  <a:pt x="3819526" y="855030"/>
                  <a:pt x="3819526" y="1909763"/>
                </a:cubicBezTo>
                <a:lnTo>
                  <a:pt x="3812071" y="2057400"/>
                </a:lnTo>
                <a:lnTo>
                  <a:pt x="3819525" y="2057400"/>
                </a:lnTo>
                <a:lnTo>
                  <a:pt x="3819525" y="5876925"/>
                </a:lnTo>
                <a:lnTo>
                  <a:pt x="0" y="5876925"/>
                </a:lnTo>
                <a:lnTo>
                  <a:pt x="0" y="2057400"/>
                </a:lnTo>
                <a:lnTo>
                  <a:pt x="7455" y="2057400"/>
                </a:lnTo>
                <a:lnTo>
                  <a:pt x="0" y="1909763"/>
                </a:lnTo>
                <a:cubicBezTo>
                  <a:pt x="0" y="855030"/>
                  <a:pt x="855030" y="0"/>
                  <a:pt x="1909763" y="0"/>
                </a:cubicBezTo>
                <a:close/>
              </a:path>
            </a:pathLst>
          </a:custGeom>
        </p:spPr>
        <p:txBody>
          <a:bodyPr wrap="square">
            <a:noAutofit/>
          </a:bodyPr>
          <a:lstStyle/>
          <a:p>
            <a:r>
              <a:rPr lang="nb-NO"/>
              <a:t>Klikk på ikonet for å legge til et bilde</a:t>
            </a:r>
          </a:p>
        </p:txBody>
      </p:sp>
      <p:pic>
        <p:nvPicPr>
          <p:cNvPr id="6" name="Bilde 5">
            <a:extLst>
              <a:ext uri="{FF2B5EF4-FFF2-40B4-BE49-F238E27FC236}">
                <a16:creationId xmlns:a16="http://schemas.microsoft.com/office/drawing/2014/main" id="{A7EA6435-5E29-4898-9695-134AD0030F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5"/>
            <a:ext cx="1876926" cy="1044482"/>
          </a:xfrm>
          <a:prstGeom prst="rect">
            <a:avLst/>
          </a:prstGeom>
        </p:spPr>
      </p:pic>
    </p:spTree>
    <p:extLst>
      <p:ext uri="{BB962C8B-B14F-4D97-AF65-F5344CB8AC3E}">
        <p14:creationId xmlns:p14="http://schemas.microsoft.com/office/powerpoint/2010/main" val="349480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ED73AF-75D6-4784-9C1E-1D3570B9F82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930DF3A-DC76-4A85-AAAA-9573BFDFA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C3D78B9-ACA2-41B6-A776-445CF1BBCFC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FD96FF2-4AA4-4B1D-BBB5-F5FD069591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672EE6E-436C-4D16-9961-7DDE9F31AC5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3C2BB71-6685-4D16-AF23-809A83227025}"/>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8" name="Plassholder for bunntekst 7">
            <a:extLst>
              <a:ext uri="{FF2B5EF4-FFF2-40B4-BE49-F238E27FC236}">
                <a16:creationId xmlns:a16="http://schemas.microsoft.com/office/drawing/2014/main" id="{E6AE5A62-DA78-45E6-8440-B39A19B6298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E4E30E7-6040-445F-8F26-239DB7B2E069}"/>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1133617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C887311-5BD0-4869-B91B-E934B3C3B8BB}"/>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3" name="Plassholder for bunntekst 2">
            <a:extLst>
              <a:ext uri="{FF2B5EF4-FFF2-40B4-BE49-F238E27FC236}">
                <a16:creationId xmlns:a16="http://schemas.microsoft.com/office/drawing/2014/main" id="{5F3F68BD-EE89-49DA-A3D7-25EDAA1E64E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C6359B4-B0B6-41E6-A407-4177DE129464}"/>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200223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F71A94-81DB-482C-B2C4-AEBF74D7B3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3CA4915-E7A0-405B-8720-AD38D0F2EE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6D50241-3103-42DA-96EB-1EAE58566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355E0A6-5DC9-457B-B2A1-6FA177784683}"/>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6" name="Plassholder for bunntekst 5">
            <a:extLst>
              <a:ext uri="{FF2B5EF4-FFF2-40B4-BE49-F238E27FC236}">
                <a16:creationId xmlns:a16="http://schemas.microsoft.com/office/drawing/2014/main" id="{9FE032BF-C9EE-45C3-92B4-A7429770F7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5B282A3-3323-4520-A38F-AF9A2A34CFEC}"/>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921295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C2E4EE-BFF4-4254-8B81-B6E4BFB9670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14AA38E-D172-461C-B466-694D412D6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05CD94BD-0B45-4EAA-844A-43224C3F1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187182F-9FFE-4605-930C-BCB28F948BAA}"/>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6" name="Plassholder for bunntekst 5">
            <a:extLst>
              <a:ext uri="{FF2B5EF4-FFF2-40B4-BE49-F238E27FC236}">
                <a16:creationId xmlns:a16="http://schemas.microsoft.com/office/drawing/2014/main" id="{451C703A-4CF5-4FB7-BEAC-AB18335F05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D08BE84-EE09-464E-AA52-3BBB14574705}"/>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56136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D5180D-44FE-431A-AD27-E279E8F4679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45E1524-425E-43B7-BE8F-B197D9A3E65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37CCF1-EF9C-4B87-903A-DC025BD0B804}"/>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5" name="Plassholder for bunntekst 4">
            <a:extLst>
              <a:ext uri="{FF2B5EF4-FFF2-40B4-BE49-F238E27FC236}">
                <a16:creationId xmlns:a16="http://schemas.microsoft.com/office/drawing/2014/main" id="{4308E585-B176-4BB2-8E75-7692477AE2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BBE1F4-28E0-442D-B971-3F7E05119AD1}"/>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2921529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BA06BDB-4E4C-4C56-A3A3-C605CD1F9DF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83E57D7-0F03-4CCD-A2C5-A0C643873244}"/>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EBC01D3-4A02-4936-A1E9-FFC9A80F3E3B}"/>
              </a:ext>
            </a:extLst>
          </p:cNvPr>
          <p:cNvSpPr>
            <a:spLocks noGrp="1"/>
          </p:cNvSpPr>
          <p:nvPr>
            <p:ph type="dt" sz="half" idx="10"/>
          </p:nvPr>
        </p:nvSpPr>
        <p:spPr/>
        <p:txBody>
          <a:bodyPr/>
          <a:lstStyle/>
          <a:p>
            <a:fld id="{1FCE0BA4-4A78-46C7-B81B-66979E72F9CE}" type="datetimeFigureOut">
              <a:rPr lang="nb-NO" smtClean="0"/>
              <a:t>24.03.2026</a:t>
            </a:fld>
            <a:endParaRPr lang="nb-NO"/>
          </a:p>
        </p:txBody>
      </p:sp>
      <p:sp>
        <p:nvSpPr>
          <p:cNvPr id="5" name="Plassholder for bunntekst 4">
            <a:extLst>
              <a:ext uri="{FF2B5EF4-FFF2-40B4-BE49-F238E27FC236}">
                <a16:creationId xmlns:a16="http://schemas.microsoft.com/office/drawing/2014/main" id="{65F38257-D4F1-40F1-B5ED-69CFD29FD3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62125A-75E9-4D02-972B-F0C04E1C93D0}"/>
              </a:ext>
            </a:extLst>
          </p:cNvPr>
          <p:cNvSpPr>
            <a:spLocks noGrp="1"/>
          </p:cNvSpPr>
          <p:nvPr>
            <p:ph type="sldNum" sz="quarter" idx="12"/>
          </p:nvPr>
        </p:nvSpPr>
        <p:spPr/>
        <p:txBody>
          <a:bodyPr/>
          <a:lstStyle/>
          <a:p>
            <a:fld id="{0F9CB84D-022B-48C0-9456-2E2319D99E37}" type="slidenum">
              <a:rPr lang="nb-NO" smtClean="0"/>
              <a:t>‹#›</a:t>
            </a:fld>
            <a:endParaRPr lang="nb-NO"/>
          </a:p>
        </p:txBody>
      </p:sp>
    </p:spTree>
    <p:extLst>
      <p:ext uri="{BB962C8B-B14F-4D97-AF65-F5344CB8AC3E}">
        <p14:creationId xmlns:p14="http://schemas.microsoft.com/office/powerpoint/2010/main" val="2387029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23079E-6606-9190-E888-67FB7E278B9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9ED5BAC-4240-4D5A-CCE5-D5DD360BD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10EF406-B835-B618-F08B-A8FC91160769}"/>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40701E83-23A5-191B-578E-5714335AF6E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8A884A6-3336-B2BD-8F0C-A90549D5E217}"/>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2606592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4737CA-5804-8A35-7EDF-9255C3109D2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3883224-7AC1-5425-5544-A0B52816B4F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BEF2355-030A-7E69-8FFF-73414A0F269E}"/>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ED163B41-F534-1260-6448-DDEE067BDBE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6BA79A8-6781-B7D6-417D-E99025CFCC45}"/>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338210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E6FC11-A8B3-DDD1-112D-73DD447405C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BD03D89-0E88-C1C9-4F37-4ECFA012F1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B202D21-F187-EF91-3766-6D693E6A33DA}"/>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323024DC-AF22-0681-CE13-3117E04A00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46315A5-7405-3F2D-4A61-3F4FEE712983}"/>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389987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D2A5C2-33A0-7BBD-7C13-EA73E0F58CD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4AA0AA8-A952-A72E-F980-647381B2862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5841C57-A1FE-756F-099C-C78F887465C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823D51-BA66-B180-D9D7-1B23B56BAFA7}"/>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6" name="Plassholder for bunntekst 5">
            <a:extLst>
              <a:ext uri="{FF2B5EF4-FFF2-40B4-BE49-F238E27FC236}">
                <a16:creationId xmlns:a16="http://schemas.microsoft.com/office/drawing/2014/main" id="{A8AD80B4-D23D-833D-92B1-67460A936D7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67E8436-F61A-B841-7DD6-B82BD86802D6}"/>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89415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med bilde Rektangel">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342900" y="1760538"/>
            <a:ext cx="7572375"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0BDBBD-2426-4CD2-83BE-73F4ECB7968C}"/>
              </a:ext>
            </a:extLst>
          </p:cNvPr>
          <p:cNvSpPr>
            <a:spLocks noGrp="1"/>
          </p:cNvSpPr>
          <p:nvPr>
            <p:ph type="subTitle" idx="1"/>
          </p:nvPr>
        </p:nvSpPr>
        <p:spPr>
          <a:xfrm>
            <a:off x="342900" y="4240213"/>
            <a:ext cx="75723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5"/>
            <a:ext cx="1876926" cy="1044482"/>
          </a:xfrm>
          <a:prstGeom prst="rect">
            <a:avLst/>
          </a:prstGeom>
        </p:spPr>
      </p:pic>
      <p:sp>
        <p:nvSpPr>
          <p:cNvPr id="5" name="Plassholder for bilde 4">
            <a:extLst>
              <a:ext uri="{FF2B5EF4-FFF2-40B4-BE49-F238E27FC236}">
                <a16:creationId xmlns:a16="http://schemas.microsoft.com/office/drawing/2014/main" id="{A473F141-C3BF-44C0-8900-B86D3AA17103}"/>
              </a:ext>
            </a:extLst>
          </p:cNvPr>
          <p:cNvSpPr>
            <a:spLocks noGrp="1"/>
          </p:cNvSpPr>
          <p:nvPr>
            <p:ph type="pic" sz="quarter" idx="10"/>
          </p:nvPr>
        </p:nvSpPr>
        <p:spPr>
          <a:xfrm>
            <a:off x="8210550" y="1"/>
            <a:ext cx="3981450" cy="6858000"/>
          </a:xfrm>
        </p:spPr>
        <p:txBody>
          <a:bodyPr/>
          <a:lstStyle/>
          <a:p>
            <a:r>
              <a:rPr lang="nb-NO"/>
              <a:t>Klikk på ikonet for å legge til et bilde</a:t>
            </a:r>
          </a:p>
        </p:txBody>
      </p:sp>
    </p:spTree>
    <p:extLst>
      <p:ext uri="{BB962C8B-B14F-4D97-AF65-F5344CB8AC3E}">
        <p14:creationId xmlns:p14="http://schemas.microsoft.com/office/powerpoint/2010/main" val="3105127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57D5EC-DF24-FD86-CAAD-502AFE66EB5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8A12472-66F6-DDFB-6EEC-432395E464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6AF664E-723B-F3BB-FFFE-AD498A0A8A8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F620768-48A3-51A2-A4D4-E6359CB2B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0121937-F623-CECE-C5B1-3BFA6B2BC47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9B7EA90-2009-4411-B33D-DA2F28C296FB}"/>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8" name="Plassholder for bunntekst 7">
            <a:extLst>
              <a:ext uri="{FF2B5EF4-FFF2-40B4-BE49-F238E27FC236}">
                <a16:creationId xmlns:a16="http://schemas.microsoft.com/office/drawing/2014/main" id="{B0DCA0FC-E4D2-55EC-609E-BA591C0BCB5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EA1F2B4-AF4C-360A-D4F9-D7D639542AC2}"/>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293198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D0BF89-59C6-2B24-FE0D-D48ECCFDFF0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2FB26F1-1F7A-F3A2-2E27-0FF4B9B9108B}"/>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4" name="Plassholder for bunntekst 3">
            <a:extLst>
              <a:ext uri="{FF2B5EF4-FFF2-40B4-BE49-F238E27FC236}">
                <a16:creationId xmlns:a16="http://schemas.microsoft.com/office/drawing/2014/main" id="{23F643BF-0611-B24D-5060-28F3F1B0DA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23DCD42-1995-8500-2182-56B07740AF66}"/>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72153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FE0E518-64C8-8F31-7DF0-61B3CF940B19}"/>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3" name="Plassholder for bunntekst 2">
            <a:extLst>
              <a:ext uri="{FF2B5EF4-FFF2-40B4-BE49-F238E27FC236}">
                <a16:creationId xmlns:a16="http://schemas.microsoft.com/office/drawing/2014/main" id="{0BD56C44-20BA-A3D2-02ED-C3A931B61ED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62E90EE-7F86-E737-0A4A-73467CA85327}"/>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901060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438991-0900-5C9D-67AE-75B80234F9E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519FA52-85BA-7711-92D1-9091657C2D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12D0E12-D397-33AA-ED33-026ECD805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5DCB1D3-2EF6-BEEF-E3E9-098355542074}"/>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6" name="Plassholder for bunntekst 5">
            <a:extLst>
              <a:ext uri="{FF2B5EF4-FFF2-40B4-BE49-F238E27FC236}">
                <a16:creationId xmlns:a16="http://schemas.microsoft.com/office/drawing/2014/main" id="{BCBF76DD-A3CE-682F-4985-5B151D8CC2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AF3C9B8-0E86-8B03-3880-07ACCAC1DD33}"/>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2995099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7D553F-8364-4ADD-C5D2-0CC373ED2E7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CB31360-A83B-5D3A-3E43-0604A2298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D3C23D8-2169-C983-9288-5A69220E7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06E3E06-979C-BB67-FF6F-D24E55E7A910}"/>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6" name="Plassholder for bunntekst 5">
            <a:extLst>
              <a:ext uri="{FF2B5EF4-FFF2-40B4-BE49-F238E27FC236}">
                <a16:creationId xmlns:a16="http://schemas.microsoft.com/office/drawing/2014/main" id="{F8E684C7-7675-A7B2-36DF-CFB69C095F4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132FDF8-594D-7E8B-EEF9-D300B6C0F467}"/>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1924871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2584B-A872-4249-D7C5-D062627510C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34E6E29-B587-05CC-0353-333DE9BE00A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F4A8203-808F-87D5-51F2-30934B71FF9A}"/>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4CB060FF-B815-11BF-0E25-A916D059A30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F7026A-81E0-F94B-F3F9-2DD6F522E107}"/>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3238386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B9B14CD-C313-7C31-91E0-33386A33BA6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8EFF0134-0FA2-9383-2CAE-084DACBA3E2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BA00614-5750-64AD-ADBC-33B1AABBC4D5}"/>
              </a:ext>
            </a:extLst>
          </p:cNvPr>
          <p:cNvSpPr>
            <a:spLocks noGrp="1"/>
          </p:cNvSpPr>
          <p:nvPr>
            <p:ph type="dt" sz="half" idx="10"/>
          </p:nvPr>
        </p:nvSpPr>
        <p:spPr/>
        <p:txBody>
          <a:body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4BC6515C-66AB-2F10-CD12-12D00731FD5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F17537-43F2-02A8-B77F-729AED52DB0F}"/>
              </a:ext>
            </a:extLst>
          </p:cNvPr>
          <p:cNvSpPr>
            <a:spLocks noGrp="1"/>
          </p:cNvSpPr>
          <p:nvPr>
            <p:ph type="sldNum" sz="quarter" idx="12"/>
          </p:nvPr>
        </p:nvSpPr>
        <p:spPr/>
        <p:txBody>
          <a:bodyPr/>
          <a:lstStyle/>
          <a:p>
            <a:fld id="{53333A0E-034A-4789-8F92-479A7F6355B3}" type="slidenum">
              <a:rPr lang="nb-NO" smtClean="0"/>
              <a:t>‹#›</a:t>
            </a:fld>
            <a:endParaRPr lang="nb-NO"/>
          </a:p>
        </p:txBody>
      </p:sp>
    </p:spTree>
    <p:extLst>
      <p:ext uri="{BB962C8B-B14F-4D97-AF65-F5344CB8AC3E}">
        <p14:creationId xmlns:p14="http://schemas.microsoft.com/office/powerpoint/2010/main" val="388211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med bilde Sokke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342900" y="1760538"/>
            <a:ext cx="7572375"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0BDBBD-2426-4CD2-83BE-73F4ECB7968C}"/>
              </a:ext>
            </a:extLst>
          </p:cNvPr>
          <p:cNvSpPr>
            <a:spLocks noGrp="1"/>
          </p:cNvSpPr>
          <p:nvPr>
            <p:ph type="subTitle" idx="1"/>
          </p:nvPr>
        </p:nvSpPr>
        <p:spPr>
          <a:xfrm>
            <a:off x="342900" y="4240213"/>
            <a:ext cx="75723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5"/>
            <a:ext cx="1876926" cy="1044482"/>
          </a:xfrm>
          <a:prstGeom prst="rect">
            <a:avLst/>
          </a:prstGeom>
        </p:spPr>
      </p:pic>
      <p:sp>
        <p:nvSpPr>
          <p:cNvPr id="11" name="Plassholder for bilde 10">
            <a:extLst>
              <a:ext uri="{FF2B5EF4-FFF2-40B4-BE49-F238E27FC236}">
                <a16:creationId xmlns:a16="http://schemas.microsoft.com/office/drawing/2014/main" id="{B90D3AD9-64C6-4F58-AC23-8BD71186305A}"/>
              </a:ext>
            </a:extLst>
          </p:cNvPr>
          <p:cNvSpPr>
            <a:spLocks noGrp="1"/>
          </p:cNvSpPr>
          <p:nvPr>
            <p:ph type="pic" sz="quarter" idx="10"/>
          </p:nvPr>
        </p:nvSpPr>
        <p:spPr>
          <a:xfrm>
            <a:off x="7915275" y="819150"/>
            <a:ext cx="4143375" cy="6038850"/>
          </a:xfrm>
          <a:prstGeom prst="trapezoid">
            <a:avLst>
              <a:gd name="adj" fmla="val 13943"/>
            </a:avLst>
          </a:prstGeom>
          <a:noFill/>
        </p:spPr>
        <p:txBody>
          <a:bodyPr/>
          <a:lstStyle/>
          <a:p>
            <a:r>
              <a:rPr lang="nb-NO"/>
              <a:t>Klikk på ikonet for å legge til et bilde</a:t>
            </a:r>
          </a:p>
        </p:txBody>
      </p:sp>
    </p:spTree>
    <p:extLst>
      <p:ext uri="{BB962C8B-B14F-4D97-AF65-F5344CB8AC3E}">
        <p14:creationId xmlns:p14="http://schemas.microsoft.com/office/powerpoint/2010/main" val="236725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Trekant helfarget">
    <p:bg>
      <p:bgPr>
        <a:solidFill>
          <a:srgbClr val="4C506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2471737" y="562346"/>
            <a:ext cx="7572375" cy="2387600"/>
          </a:xfrm>
        </p:spPr>
        <p:txBody>
          <a:bodyPr anchor="b"/>
          <a:lstStyle>
            <a:lvl1pPr algn="ctr">
              <a:defRPr sz="6000">
                <a:solidFill>
                  <a:schemeClr val="bg1"/>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0105"/>
            <a:ext cx="1876926" cy="1044481"/>
          </a:xfrm>
          <a:prstGeom prst="rect">
            <a:avLst/>
          </a:prstGeom>
        </p:spPr>
      </p:pic>
      <p:sp>
        <p:nvSpPr>
          <p:cNvPr id="4" name="Trekk ut 3">
            <a:extLst>
              <a:ext uri="{FF2B5EF4-FFF2-40B4-BE49-F238E27FC236}">
                <a16:creationId xmlns:a16="http://schemas.microsoft.com/office/drawing/2014/main" id="{0E884736-D10E-0A9F-B966-F115B5AD6648}"/>
              </a:ext>
            </a:extLst>
          </p:cNvPr>
          <p:cNvSpPr/>
          <p:nvPr userDrawn="1"/>
        </p:nvSpPr>
        <p:spPr>
          <a:xfrm>
            <a:off x="2962275" y="3190875"/>
            <a:ext cx="6591300" cy="3667125"/>
          </a:xfrm>
          <a:prstGeom prst="flowChartExtra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388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Halvsirkel helfarget">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733425" y="2255261"/>
            <a:ext cx="7572375" cy="2387600"/>
          </a:xfrm>
        </p:spPr>
        <p:txBody>
          <a:bodyPr anchor="b"/>
          <a:lstStyle>
            <a:lvl1pPr algn="ctr">
              <a:defRPr sz="6000"/>
            </a:lvl1pPr>
          </a:lstStyle>
          <a:p>
            <a:r>
              <a:rPr lang="nb-NO"/>
              <a:t>Klikk for å redigere tittelstil</a:t>
            </a:r>
            <a:endParaRPr lang="nb-NO" dirty="0"/>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5"/>
            <a:ext cx="1876926" cy="1044482"/>
          </a:xfrm>
          <a:prstGeom prst="rect">
            <a:avLst/>
          </a:prstGeom>
        </p:spPr>
      </p:pic>
      <p:sp>
        <p:nvSpPr>
          <p:cNvPr id="6" name="Frihåndsform: figur 5">
            <a:extLst>
              <a:ext uri="{FF2B5EF4-FFF2-40B4-BE49-F238E27FC236}">
                <a16:creationId xmlns:a16="http://schemas.microsoft.com/office/drawing/2014/main" id="{77E9908C-C607-7465-4086-86C5614524F7}"/>
              </a:ext>
            </a:extLst>
          </p:cNvPr>
          <p:cNvSpPr>
            <a:spLocks noChangeAspect="1"/>
          </p:cNvSpPr>
          <p:nvPr userDrawn="1"/>
        </p:nvSpPr>
        <p:spPr>
          <a:xfrm>
            <a:off x="8767520" y="0"/>
            <a:ext cx="3449781" cy="6898123"/>
          </a:xfrm>
          <a:custGeom>
            <a:avLst/>
            <a:gdLst>
              <a:gd name="connsiteX0" fmla="*/ 2614333 w 2614373"/>
              <a:gd name="connsiteY0" fmla="*/ 5227655 h 5227656"/>
              <a:gd name="connsiteX1" fmla="*/ 2614373 w 2614373"/>
              <a:gd name="connsiteY1" fmla="*/ 5227655 h 5227656"/>
              <a:gd name="connsiteX2" fmla="*/ 2614353 w 2614373"/>
              <a:gd name="connsiteY2" fmla="*/ 5227656 h 5227656"/>
              <a:gd name="connsiteX3" fmla="*/ 2593571 w 2614373"/>
              <a:gd name="connsiteY3" fmla="*/ 0 h 5227656"/>
              <a:gd name="connsiteX4" fmla="*/ 2593571 w 2614373"/>
              <a:gd name="connsiteY4" fmla="*/ 5226607 h 5227656"/>
              <a:gd name="connsiteX5" fmla="*/ 2347051 w 2614373"/>
              <a:gd name="connsiteY5" fmla="*/ 5214159 h 5227656"/>
              <a:gd name="connsiteX6" fmla="*/ 0 w 2614373"/>
              <a:gd name="connsiteY6" fmla="*/ 2613303 h 5227656"/>
              <a:gd name="connsiteX7" fmla="*/ 2347051 w 2614373"/>
              <a:gd name="connsiteY7" fmla="*/ 12448 h 522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4373" h="5227656">
                <a:moveTo>
                  <a:pt x="2614333" y="5227655"/>
                </a:moveTo>
                <a:lnTo>
                  <a:pt x="2614373" y="5227655"/>
                </a:lnTo>
                <a:lnTo>
                  <a:pt x="2614353" y="5227656"/>
                </a:lnTo>
                <a:close/>
                <a:moveTo>
                  <a:pt x="2593571" y="0"/>
                </a:moveTo>
                <a:lnTo>
                  <a:pt x="2593571" y="5226607"/>
                </a:lnTo>
                <a:lnTo>
                  <a:pt x="2347051" y="5214159"/>
                </a:lnTo>
                <a:cubicBezTo>
                  <a:pt x="1028748" y="5080278"/>
                  <a:pt x="0" y="3966929"/>
                  <a:pt x="0" y="2613303"/>
                </a:cubicBezTo>
                <a:cubicBezTo>
                  <a:pt x="0" y="1259678"/>
                  <a:pt x="1028748" y="146329"/>
                  <a:pt x="2347051" y="124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n>
                <a:noFill/>
              </a:ln>
            </a:endParaRPr>
          </a:p>
        </p:txBody>
      </p:sp>
    </p:spTree>
    <p:extLst>
      <p:ext uri="{BB962C8B-B14F-4D97-AF65-F5344CB8AC3E}">
        <p14:creationId xmlns:p14="http://schemas.microsoft.com/office/powerpoint/2010/main" val="2309664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Sirkel helfarge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4900612" y="1848221"/>
            <a:ext cx="6648450" cy="2387600"/>
          </a:xfrm>
        </p:spPr>
        <p:txBody>
          <a:bodyPr anchor="b"/>
          <a:lstStyle>
            <a:lvl1pPr algn="ctr">
              <a:defRPr sz="6000">
                <a:solidFill>
                  <a:schemeClr val="bg1"/>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0105"/>
            <a:ext cx="1876926" cy="1044481"/>
          </a:xfrm>
          <a:prstGeom prst="rect">
            <a:avLst/>
          </a:prstGeom>
        </p:spPr>
      </p:pic>
      <p:sp>
        <p:nvSpPr>
          <p:cNvPr id="3" name="Bindepunkt 2">
            <a:extLst>
              <a:ext uri="{FF2B5EF4-FFF2-40B4-BE49-F238E27FC236}">
                <a16:creationId xmlns:a16="http://schemas.microsoft.com/office/drawing/2014/main" id="{173963CD-A9A7-6ED5-7441-C7D533D006B9}"/>
              </a:ext>
            </a:extLst>
          </p:cNvPr>
          <p:cNvSpPr/>
          <p:nvPr userDrawn="1"/>
        </p:nvSpPr>
        <p:spPr>
          <a:xfrm>
            <a:off x="-1704975" y="1848221"/>
            <a:ext cx="6648450" cy="6648450"/>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98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Seil helfarget">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3DA9A-A623-48FB-96F1-E5AECFF77F8A}"/>
              </a:ext>
            </a:extLst>
          </p:cNvPr>
          <p:cNvSpPr>
            <a:spLocks noGrp="1"/>
          </p:cNvSpPr>
          <p:nvPr>
            <p:ph type="ctrTitle"/>
          </p:nvPr>
        </p:nvSpPr>
        <p:spPr>
          <a:xfrm>
            <a:off x="4900612" y="1848221"/>
            <a:ext cx="6648450" cy="2387600"/>
          </a:xfrm>
        </p:spPr>
        <p:txBody>
          <a:bodyPr anchor="b"/>
          <a:lstStyle>
            <a:lvl1pPr algn="ctr">
              <a:defRPr sz="6000">
                <a:solidFill>
                  <a:schemeClr val="tx1"/>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8A81B6DC-1ABE-4D95-8C05-D6DC6866C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0105"/>
            <a:ext cx="1876924" cy="1044481"/>
          </a:xfrm>
          <a:prstGeom prst="rect">
            <a:avLst/>
          </a:prstGeom>
        </p:spPr>
      </p:pic>
      <p:sp>
        <p:nvSpPr>
          <p:cNvPr id="5" name="Likebent trekant 4">
            <a:extLst>
              <a:ext uri="{FF2B5EF4-FFF2-40B4-BE49-F238E27FC236}">
                <a16:creationId xmlns:a16="http://schemas.microsoft.com/office/drawing/2014/main" id="{650A85E9-3DC4-C635-305B-EDEF4908F776}"/>
              </a:ext>
            </a:extLst>
          </p:cNvPr>
          <p:cNvSpPr/>
          <p:nvPr userDrawn="1"/>
        </p:nvSpPr>
        <p:spPr>
          <a:xfrm rot="5665613">
            <a:off x="794948" y="1578814"/>
            <a:ext cx="4924888" cy="5904782"/>
          </a:xfrm>
          <a:custGeom>
            <a:avLst/>
            <a:gdLst>
              <a:gd name="connsiteX0" fmla="*/ 0 w 3400425"/>
              <a:gd name="connsiteY0" fmla="*/ 3695700 h 3695700"/>
              <a:gd name="connsiteX1" fmla="*/ 1700213 w 3400425"/>
              <a:gd name="connsiteY1" fmla="*/ 0 h 3695700"/>
              <a:gd name="connsiteX2" fmla="*/ 3400425 w 3400425"/>
              <a:gd name="connsiteY2" fmla="*/ 3695700 h 3695700"/>
              <a:gd name="connsiteX3" fmla="*/ 0 w 3400425"/>
              <a:gd name="connsiteY3" fmla="*/ 3695700 h 3695700"/>
              <a:gd name="connsiteX0" fmla="*/ 0 w 3400425"/>
              <a:gd name="connsiteY0" fmla="*/ 3695700 h 4124325"/>
              <a:gd name="connsiteX1" fmla="*/ 1700213 w 3400425"/>
              <a:gd name="connsiteY1" fmla="*/ 0 h 4124325"/>
              <a:gd name="connsiteX2" fmla="*/ 3400425 w 3400425"/>
              <a:gd name="connsiteY2" fmla="*/ 3695700 h 4124325"/>
              <a:gd name="connsiteX3" fmla="*/ 1676400 w 3400425"/>
              <a:gd name="connsiteY3" fmla="*/ 4124325 h 4124325"/>
              <a:gd name="connsiteX4" fmla="*/ 0 w 3400425"/>
              <a:gd name="connsiteY4" fmla="*/ 3695700 h 4124325"/>
              <a:gd name="connsiteX0" fmla="*/ 0 w 3400425"/>
              <a:gd name="connsiteY0" fmla="*/ 3695700 h 4124478"/>
              <a:gd name="connsiteX1" fmla="*/ 1700213 w 3400425"/>
              <a:gd name="connsiteY1" fmla="*/ 0 h 4124478"/>
              <a:gd name="connsiteX2" fmla="*/ 3400425 w 3400425"/>
              <a:gd name="connsiteY2" fmla="*/ 3695700 h 4124478"/>
              <a:gd name="connsiteX3" fmla="*/ 1676400 w 3400425"/>
              <a:gd name="connsiteY3" fmla="*/ 4124325 h 4124478"/>
              <a:gd name="connsiteX4" fmla="*/ 0 w 3400425"/>
              <a:gd name="connsiteY4" fmla="*/ 3695700 h 4124478"/>
              <a:gd name="connsiteX0" fmla="*/ 0 w 3400425"/>
              <a:gd name="connsiteY0" fmla="*/ 3695700 h 4127638"/>
              <a:gd name="connsiteX1" fmla="*/ 1700213 w 3400425"/>
              <a:gd name="connsiteY1" fmla="*/ 0 h 4127638"/>
              <a:gd name="connsiteX2" fmla="*/ 3400425 w 3400425"/>
              <a:gd name="connsiteY2" fmla="*/ 3695700 h 4127638"/>
              <a:gd name="connsiteX3" fmla="*/ 1676400 w 3400425"/>
              <a:gd name="connsiteY3" fmla="*/ 4124325 h 4127638"/>
              <a:gd name="connsiteX4" fmla="*/ 0 w 3400425"/>
              <a:gd name="connsiteY4" fmla="*/ 3695700 h 4127638"/>
              <a:gd name="connsiteX0" fmla="*/ 0 w 3400425"/>
              <a:gd name="connsiteY0" fmla="*/ 3695700 h 4127638"/>
              <a:gd name="connsiteX1" fmla="*/ 1700213 w 3400425"/>
              <a:gd name="connsiteY1" fmla="*/ 0 h 4127638"/>
              <a:gd name="connsiteX2" fmla="*/ 3400425 w 3400425"/>
              <a:gd name="connsiteY2" fmla="*/ 3695700 h 4127638"/>
              <a:gd name="connsiteX3" fmla="*/ 1676400 w 3400425"/>
              <a:gd name="connsiteY3" fmla="*/ 4124325 h 4127638"/>
              <a:gd name="connsiteX4" fmla="*/ 0 w 3400425"/>
              <a:gd name="connsiteY4" fmla="*/ 3695700 h 4127638"/>
              <a:gd name="connsiteX0" fmla="*/ 0 w 3400425"/>
              <a:gd name="connsiteY0" fmla="*/ 3695700 h 4124612"/>
              <a:gd name="connsiteX1" fmla="*/ 1700213 w 3400425"/>
              <a:gd name="connsiteY1" fmla="*/ 0 h 4124612"/>
              <a:gd name="connsiteX2" fmla="*/ 3400425 w 3400425"/>
              <a:gd name="connsiteY2" fmla="*/ 3695700 h 4124612"/>
              <a:gd name="connsiteX3" fmla="*/ 1676400 w 3400425"/>
              <a:gd name="connsiteY3" fmla="*/ 4124325 h 4124612"/>
              <a:gd name="connsiteX4" fmla="*/ 0 w 3400425"/>
              <a:gd name="connsiteY4" fmla="*/ 3695700 h 4124612"/>
              <a:gd name="connsiteX0" fmla="*/ 0 w 3400425"/>
              <a:gd name="connsiteY0" fmla="*/ 3695700 h 4191224"/>
              <a:gd name="connsiteX1" fmla="*/ 1700213 w 3400425"/>
              <a:gd name="connsiteY1" fmla="*/ 0 h 4191224"/>
              <a:gd name="connsiteX2" fmla="*/ 3400425 w 3400425"/>
              <a:gd name="connsiteY2" fmla="*/ 3695700 h 4191224"/>
              <a:gd name="connsiteX3" fmla="*/ 1695450 w 3400425"/>
              <a:gd name="connsiteY3" fmla="*/ 4191000 h 4191224"/>
              <a:gd name="connsiteX4" fmla="*/ 0 w 3400425"/>
              <a:gd name="connsiteY4" fmla="*/ 3695700 h 4191224"/>
              <a:gd name="connsiteX0" fmla="*/ 0 w 3400425"/>
              <a:gd name="connsiteY0" fmla="*/ 3695700 h 4191199"/>
              <a:gd name="connsiteX1" fmla="*/ 1700213 w 3400425"/>
              <a:gd name="connsiteY1" fmla="*/ 0 h 4191199"/>
              <a:gd name="connsiteX2" fmla="*/ 3400425 w 3400425"/>
              <a:gd name="connsiteY2" fmla="*/ 3695700 h 4191199"/>
              <a:gd name="connsiteX3" fmla="*/ 1695450 w 3400425"/>
              <a:gd name="connsiteY3" fmla="*/ 4191000 h 4191199"/>
              <a:gd name="connsiteX4" fmla="*/ 0 w 3400425"/>
              <a:gd name="connsiteY4" fmla="*/ 3695700 h 4191199"/>
              <a:gd name="connsiteX0" fmla="*/ 0 w 3400425"/>
              <a:gd name="connsiteY0" fmla="*/ 3695700 h 4077000"/>
              <a:gd name="connsiteX1" fmla="*/ 1700213 w 3400425"/>
              <a:gd name="connsiteY1" fmla="*/ 0 h 4077000"/>
              <a:gd name="connsiteX2" fmla="*/ 3400425 w 3400425"/>
              <a:gd name="connsiteY2" fmla="*/ 3695700 h 4077000"/>
              <a:gd name="connsiteX3" fmla="*/ 1733550 w 3400425"/>
              <a:gd name="connsiteY3" fmla="*/ 4076700 h 4077000"/>
              <a:gd name="connsiteX4" fmla="*/ 0 w 3400425"/>
              <a:gd name="connsiteY4" fmla="*/ 3695700 h 407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25" h="4077000">
                <a:moveTo>
                  <a:pt x="0" y="3695700"/>
                </a:moveTo>
                <a:lnTo>
                  <a:pt x="1700213" y="0"/>
                </a:lnTo>
                <a:lnTo>
                  <a:pt x="3400425" y="3695700"/>
                </a:lnTo>
                <a:cubicBezTo>
                  <a:pt x="2971800" y="3905250"/>
                  <a:pt x="2273300" y="4067175"/>
                  <a:pt x="1733550" y="4076700"/>
                </a:cubicBezTo>
                <a:cubicBezTo>
                  <a:pt x="1193800" y="4086225"/>
                  <a:pt x="263525" y="3867150"/>
                  <a:pt x="0" y="369570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758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og tekst - Fyre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5B12A9-5423-4316-A880-CE7D190A5C39}"/>
              </a:ext>
            </a:extLst>
          </p:cNvPr>
          <p:cNvSpPr>
            <a:spLocks noGrp="1"/>
          </p:cNvSpPr>
          <p:nvPr>
            <p:ph type="title"/>
          </p:nvPr>
        </p:nvSpPr>
        <p:spPr>
          <a:xfrm>
            <a:off x="838200" y="365125"/>
            <a:ext cx="8639175" cy="1325563"/>
          </a:xfrm>
        </p:spPr>
        <p:txBody>
          <a:bodyPr/>
          <a:lstStyle/>
          <a:p>
            <a:r>
              <a:rPr lang="nb-NO"/>
              <a:t>Klikk for å redigere tittelstil</a:t>
            </a:r>
          </a:p>
        </p:txBody>
      </p:sp>
      <p:sp>
        <p:nvSpPr>
          <p:cNvPr id="23" name="Plassholder for bilde 22">
            <a:extLst>
              <a:ext uri="{FF2B5EF4-FFF2-40B4-BE49-F238E27FC236}">
                <a16:creationId xmlns:a16="http://schemas.microsoft.com/office/drawing/2014/main" id="{5C2532F0-F3B1-42B7-A3E5-AB05BCE5A61B}"/>
              </a:ext>
            </a:extLst>
          </p:cNvPr>
          <p:cNvSpPr>
            <a:spLocks noGrp="1"/>
          </p:cNvSpPr>
          <p:nvPr>
            <p:ph type="pic" sz="quarter" idx="13"/>
          </p:nvPr>
        </p:nvSpPr>
        <p:spPr>
          <a:xfrm>
            <a:off x="8439150" y="478772"/>
            <a:ext cx="3750057" cy="6379228"/>
          </a:xfrm>
          <a:custGeom>
            <a:avLst/>
            <a:gdLst>
              <a:gd name="connsiteX0" fmla="*/ 1588913 w 3261236"/>
              <a:gd name="connsiteY0" fmla="*/ 0 h 5547694"/>
              <a:gd name="connsiteX1" fmla="*/ 1680896 w 3261236"/>
              <a:gd name="connsiteY1" fmla="*/ 0 h 5547694"/>
              <a:gd name="connsiteX2" fmla="*/ 1680896 w 3261236"/>
              <a:gd name="connsiteY2" fmla="*/ 222971 h 5547694"/>
              <a:gd name="connsiteX3" fmla="*/ 1666666 w 3261236"/>
              <a:gd name="connsiteY3" fmla="*/ 222971 h 5547694"/>
              <a:gd name="connsiteX4" fmla="*/ 1991992 w 3261236"/>
              <a:gd name="connsiteY4" fmla="*/ 583016 h 5547694"/>
              <a:gd name="connsiteX5" fmla="*/ 2061172 w 3261236"/>
              <a:gd name="connsiteY5" fmla="*/ 583016 h 5547694"/>
              <a:gd name="connsiteX6" fmla="*/ 2163614 w 3261236"/>
              <a:gd name="connsiteY6" fmla="*/ 685457 h 5547694"/>
              <a:gd name="connsiteX7" fmla="*/ 2061172 w 3261236"/>
              <a:gd name="connsiteY7" fmla="*/ 787898 h 5547694"/>
              <a:gd name="connsiteX8" fmla="*/ 1983505 w 3261236"/>
              <a:gd name="connsiteY8" fmla="*/ 787898 h 5547694"/>
              <a:gd name="connsiteX9" fmla="*/ 1983505 w 3261236"/>
              <a:gd name="connsiteY9" fmla="*/ 1317422 h 5547694"/>
              <a:gd name="connsiteX10" fmla="*/ 2216163 w 3261236"/>
              <a:gd name="connsiteY10" fmla="*/ 1317422 h 5547694"/>
              <a:gd name="connsiteX11" fmla="*/ 2318604 w 3261236"/>
              <a:gd name="connsiteY11" fmla="*/ 1419863 h 5547694"/>
              <a:gd name="connsiteX12" fmla="*/ 2216163 w 3261236"/>
              <a:gd name="connsiteY12" fmla="*/ 1522305 h 5547694"/>
              <a:gd name="connsiteX13" fmla="*/ 2073088 w 3261236"/>
              <a:gd name="connsiteY13" fmla="*/ 1522305 h 5547694"/>
              <a:gd name="connsiteX14" fmla="*/ 2073088 w 3261236"/>
              <a:gd name="connsiteY14" fmla="*/ 1795767 h 5547694"/>
              <a:gd name="connsiteX15" fmla="*/ 2270255 w 3261236"/>
              <a:gd name="connsiteY15" fmla="*/ 1795767 h 5547694"/>
              <a:gd name="connsiteX16" fmla="*/ 2372697 w 3261236"/>
              <a:gd name="connsiteY16" fmla="*/ 1898209 h 5547694"/>
              <a:gd name="connsiteX17" fmla="*/ 2270255 w 3261236"/>
              <a:gd name="connsiteY17" fmla="*/ 2000650 h 5547694"/>
              <a:gd name="connsiteX18" fmla="*/ 2083975 w 3261236"/>
              <a:gd name="connsiteY18" fmla="*/ 2000650 h 5547694"/>
              <a:gd name="connsiteX19" fmla="*/ 2300774 w 3261236"/>
              <a:gd name="connsiteY19" fmla="*/ 4058650 h 5547694"/>
              <a:gd name="connsiteX20" fmla="*/ 2202836 w 3261236"/>
              <a:gd name="connsiteY20" fmla="*/ 4020718 h 5547694"/>
              <a:gd name="connsiteX21" fmla="*/ 2201075 w 3261236"/>
              <a:gd name="connsiteY21" fmla="*/ 4019903 h 5547694"/>
              <a:gd name="connsiteX22" fmla="*/ 2200732 w 3261236"/>
              <a:gd name="connsiteY22" fmla="*/ 4019903 h 5547694"/>
              <a:gd name="connsiteX23" fmla="*/ 2202836 w 3261236"/>
              <a:gd name="connsiteY23" fmla="*/ 4020718 h 5547694"/>
              <a:gd name="connsiteX24" fmla="*/ 2424405 w 3261236"/>
              <a:gd name="connsiteY24" fmla="*/ 4123250 h 5547694"/>
              <a:gd name="connsiteX25" fmla="*/ 3261236 w 3261236"/>
              <a:gd name="connsiteY25" fmla="*/ 5547694 h 5547694"/>
              <a:gd name="connsiteX26" fmla="*/ 0 w 3261236"/>
              <a:gd name="connsiteY26" fmla="*/ 5547694 h 5547694"/>
              <a:gd name="connsiteX27" fmla="*/ 1060161 w 3261236"/>
              <a:gd name="connsiteY27" fmla="*/ 4019903 h 5547694"/>
              <a:gd name="connsiteX28" fmla="*/ 960120 w 3261236"/>
              <a:gd name="connsiteY28" fmla="*/ 4058650 h 5547694"/>
              <a:gd name="connsiteX29" fmla="*/ 1169032 w 3261236"/>
              <a:gd name="connsiteY29" fmla="*/ 2000650 h 5547694"/>
              <a:gd name="connsiteX30" fmla="*/ 990638 w 3261236"/>
              <a:gd name="connsiteY30" fmla="*/ 2000650 h 5547694"/>
              <a:gd name="connsiteX31" fmla="*/ 888197 w 3261236"/>
              <a:gd name="connsiteY31" fmla="*/ 1898209 h 5547694"/>
              <a:gd name="connsiteX32" fmla="*/ 990638 w 3261236"/>
              <a:gd name="connsiteY32" fmla="*/ 1795767 h 5547694"/>
              <a:gd name="connsiteX33" fmla="*/ 1187806 w 3261236"/>
              <a:gd name="connsiteY33" fmla="*/ 1795767 h 5547694"/>
              <a:gd name="connsiteX34" fmla="*/ 1187806 w 3261236"/>
              <a:gd name="connsiteY34" fmla="*/ 1522305 h 5547694"/>
              <a:gd name="connsiteX35" fmla="*/ 1044731 w 3261236"/>
              <a:gd name="connsiteY35" fmla="*/ 1522305 h 5547694"/>
              <a:gd name="connsiteX36" fmla="*/ 942289 w 3261236"/>
              <a:gd name="connsiteY36" fmla="*/ 1419863 h 5547694"/>
              <a:gd name="connsiteX37" fmla="*/ 1044731 w 3261236"/>
              <a:gd name="connsiteY37" fmla="*/ 1317422 h 5547694"/>
              <a:gd name="connsiteX38" fmla="*/ 1277388 w 3261236"/>
              <a:gd name="connsiteY38" fmla="*/ 1317422 h 5547694"/>
              <a:gd name="connsiteX39" fmla="*/ 1277388 w 3261236"/>
              <a:gd name="connsiteY39" fmla="*/ 787898 h 5547694"/>
              <a:gd name="connsiteX40" fmla="*/ 1199722 w 3261236"/>
              <a:gd name="connsiteY40" fmla="*/ 787898 h 5547694"/>
              <a:gd name="connsiteX41" fmla="*/ 1097280 w 3261236"/>
              <a:gd name="connsiteY41" fmla="*/ 685457 h 5547694"/>
              <a:gd name="connsiteX42" fmla="*/ 1199722 w 3261236"/>
              <a:gd name="connsiteY42" fmla="*/ 583016 h 5547694"/>
              <a:gd name="connsiteX43" fmla="*/ 1268816 w 3261236"/>
              <a:gd name="connsiteY43" fmla="*/ 583016 h 5547694"/>
              <a:gd name="connsiteX44" fmla="*/ 1590285 w 3261236"/>
              <a:gd name="connsiteY44" fmla="*/ 222971 h 5547694"/>
              <a:gd name="connsiteX45" fmla="*/ 1588913 w 3261236"/>
              <a:gd name="connsiteY45" fmla="*/ 222971 h 554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1236" h="5547694">
                <a:moveTo>
                  <a:pt x="1588913" y="0"/>
                </a:moveTo>
                <a:lnTo>
                  <a:pt x="1680896" y="0"/>
                </a:lnTo>
                <a:lnTo>
                  <a:pt x="1680896" y="222971"/>
                </a:lnTo>
                <a:lnTo>
                  <a:pt x="1666666" y="222971"/>
                </a:lnTo>
                <a:lnTo>
                  <a:pt x="1991992" y="583016"/>
                </a:lnTo>
                <a:lnTo>
                  <a:pt x="2061172" y="583016"/>
                </a:lnTo>
                <a:cubicBezTo>
                  <a:pt x="2117751" y="583016"/>
                  <a:pt x="2163614" y="628879"/>
                  <a:pt x="2163614" y="685457"/>
                </a:cubicBezTo>
                <a:cubicBezTo>
                  <a:pt x="2163614" y="742036"/>
                  <a:pt x="2117751" y="787898"/>
                  <a:pt x="2061172" y="787898"/>
                </a:cubicBezTo>
                <a:lnTo>
                  <a:pt x="1983505" y="787898"/>
                </a:lnTo>
                <a:lnTo>
                  <a:pt x="1983505" y="1317422"/>
                </a:lnTo>
                <a:lnTo>
                  <a:pt x="2216163" y="1317422"/>
                </a:lnTo>
                <a:cubicBezTo>
                  <a:pt x="2272741" y="1317422"/>
                  <a:pt x="2318604" y="1363285"/>
                  <a:pt x="2318604" y="1419863"/>
                </a:cubicBezTo>
                <a:cubicBezTo>
                  <a:pt x="2318604" y="1476442"/>
                  <a:pt x="2272741" y="1522305"/>
                  <a:pt x="2216163" y="1522305"/>
                </a:cubicBezTo>
                <a:lnTo>
                  <a:pt x="2073088" y="1522305"/>
                </a:lnTo>
                <a:lnTo>
                  <a:pt x="2073088" y="1795767"/>
                </a:lnTo>
                <a:lnTo>
                  <a:pt x="2270255" y="1795767"/>
                </a:lnTo>
                <a:cubicBezTo>
                  <a:pt x="2326834" y="1795767"/>
                  <a:pt x="2372697" y="1841630"/>
                  <a:pt x="2372697" y="1898209"/>
                </a:cubicBezTo>
                <a:cubicBezTo>
                  <a:pt x="2372697" y="1954787"/>
                  <a:pt x="2326834" y="2000650"/>
                  <a:pt x="2270255" y="2000650"/>
                </a:cubicBezTo>
                <a:lnTo>
                  <a:pt x="2083975" y="2000650"/>
                </a:lnTo>
                <a:lnTo>
                  <a:pt x="2300774" y="4058650"/>
                </a:lnTo>
                <a:lnTo>
                  <a:pt x="2202836" y="4020718"/>
                </a:lnTo>
                <a:lnTo>
                  <a:pt x="2201075" y="4019903"/>
                </a:lnTo>
                <a:lnTo>
                  <a:pt x="2200732" y="4019903"/>
                </a:lnTo>
                <a:lnTo>
                  <a:pt x="2202836" y="4020718"/>
                </a:lnTo>
                <a:lnTo>
                  <a:pt x="2424405" y="4123250"/>
                </a:lnTo>
                <a:cubicBezTo>
                  <a:pt x="2923619" y="4401963"/>
                  <a:pt x="3261236" y="4935317"/>
                  <a:pt x="3261236" y="5547694"/>
                </a:cubicBezTo>
                <a:lnTo>
                  <a:pt x="0" y="5547694"/>
                </a:lnTo>
                <a:cubicBezTo>
                  <a:pt x="0" y="4847834"/>
                  <a:pt x="440969" y="4251189"/>
                  <a:pt x="1060161" y="4019903"/>
                </a:cubicBezTo>
                <a:cubicBezTo>
                  <a:pt x="1026814" y="4031904"/>
                  <a:pt x="993467" y="4044592"/>
                  <a:pt x="960120" y="4058650"/>
                </a:cubicBezTo>
                <a:lnTo>
                  <a:pt x="1169032" y="2000650"/>
                </a:lnTo>
                <a:lnTo>
                  <a:pt x="990638" y="2000650"/>
                </a:lnTo>
                <a:cubicBezTo>
                  <a:pt x="934060" y="2000650"/>
                  <a:pt x="888197" y="1954787"/>
                  <a:pt x="888197" y="1898209"/>
                </a:cubicBezTo>
                <a:cubicBezTo>
                  <a:pt x="888197" y="1841630"/>
                  <a:pt x="934060" y="1795767"/>
                  <a:pt x="990638" y="1795767"/>
                </a:cubicBezTo>
                <a:lnTo>
                  <a:pt x="1187806" y="1795767"/>
                </a:lnTo>
                <a:lnTo>
                  <a:pt x="1187806" y="1522305"/>
                </a:lnTo>
                <a:lnTo>
                  <a:pt x="1044731" y="1522305"/>
                </a:lnTo>
                <a:cubicBezTo>
                  <a:pt x="988152" y="1522305"/>
                  <a:pt x="942289" y="1476442"/>
                  <a:pt x="942289" y="1419863"/>
                </a:cubicBezTo>
                <a:cubicBezTo>
                  <a:pt x="942289" y="1363285"/>
                  <a:pt x="988152" y="1317422"/>
                  <a:pt x="1044731" y="1317422"/>
                </a:cubicBezTo>
                <a:lnTo>
                  <a:pt x="1277388" y="1317422"/>
                </a:lnTo>
                <a:lnTo>
                  <a:pt x="1277388" y="787898"/>
                </a:lnTo>
                <a:lnTo>
                  <a:pt x="1199722" y="787898"/>
                </a:lnTo>
                <a:cubicBezTo>
                  <a:pt x="1143143" y="787898"/>
                  <a:pt x="1097280" y="742036"/>
                  <a:pt x="1097280" y="685457"/>
                </a:cubicBezTo>
                <a:cubicBezTo>
                  <a:pt x="1097280" y="628879"/>
                  <a:pt x="1143143" y="583016"/>
                  <a:pt x="1199722" y="583016"/>
                </a:cubicBezTo>
                <a:lnTo>
                  <a:pt x="1268816" y="583016"/>
                </a:lnTo>
                <a:lnTo>
                  <a:pt x="1590285" y="222971"/>
                </a:lnTo>
                <a:lnTo>
                  <a:pt x="1588913" y="222971"/>
                </a:lnTo>
                <a:close/>
              </a:path>
            </a:pathLst>
          </a:custGeom>
        </p:spPr>
        <p:txBody>
          <a:bodyPr wrap="square">
            <a:noAutofit/>
          </a:bodyPr>
          <a:lstStyle/>
          <a:p>
            <a:r>
              <a:rPr lang="nb-NO"/>
              <a:t>Klikk på ikonet for å legge til et bilde</a:t>
            </a:r>
            <a:endParaRPr lang="nb-NO" dirty="0"/>
          </a:p>
        </p:txBody>
      </p:sp>
      <p:sp>
        <p:nvSpPr>
          <p:cNvPr id="6" name="Plassholder for tekst 5">
            <a:extLst>
              <a:ext uri="{FF2B5EF4-FFF2-40B4-BE49-F238E27FC236}">
                <a16:creationId xmlns:a16="http://schemas.microsoft.com/office/drawing/2014/main" id="{F906B8A9-36B0-45FD-8FAE-868DA1A22332}"/>
              </a:ext>
            </a:extLst>
          </p:cNvPr>
          <p:cNvSpPr>
            <a:spLocks noGrp="1"/>
          </p:cNvSpPr>
          <p:nvPr>
            <p:ph type="body" sz="quarter" idx="14"/>
          </p:nvPr>
        </p:nvSpPr>
        <p:spPr>
          <a:xfrm>
            <a:off x="838200" y="1895474"/>
            <a:ext cx="7686675" cy="45243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57555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CD7D24-8B0A-405C-8D5B-AF0BA8ADF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04A3733-FA67-4BEF-B5B8-8A8914589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28869C8-579C-4D68-978E-862A9359F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E0BA4-4A78-46C7-B81B-66979E72F9CE}" type="datetimeFigureOut">
              <a:rPr lang="nb-NO" smtClean="0"/>
              <a:t>24.03.2026</a:t>
            </a:fld>
            <a:endParaRPr lang="nb-NO"/>
          </a:p>
        </p:txBody>
      </p:sp>
      <p:sp>
        <p:nvSpPr>
          <p:cNvPr id="5" name="Plassholder for bunntekst 4">
            <a:extLst>
              <a:ext uri="{FF2B5EF4-FFF2-40B4-BE49-F238E27FC236}">
                <a16:creationId xmlns:a16="http://schemas.microsoft.com/office/drawing/2014/main" id="{973C089B-103A-4675-A238-7AD812BE90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7B63341-AF0C-4531-8459-8E956C857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B84D-022B-48C0-9456-2E2319D99E37}" type="slidenum">
              <a:rPr lang="nb-NO" smtClean="0"/>
              <a:t>‹#›</a:t>
            </a:fld>
            <a:endParaRPr lang="nb-NO"/>
          </a:p>
        </p:txBody>
      </p:sp>
    </p:spTree>
    <p:extLst>
      <p:ext uri="{BB962C8B-B14F-4D97-AF65-F5344CB8AC3E}">
        <p14:creationId xmlns:p14="http://schemas.microsoft.com/office/powerpoint/2010/main" val="81855654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7" r:id="rId5"/>
    <p:sldLayoutId id="2147483666" r:id="rId6"/>
    <p:sldLayoutId id="2147483668" r:id="rId7"/>
    <p:sldLayoutId id="2147483669" r:id="rId8"/>
    <p:sldLayoutId id="2147483654" r:id="rId9"/>
    <p:sldLayoutId id="2147483664" r:id="rId10"/>
    <p:sldLayoutId id="2147483665" r:id="rId11"/>
    <p:sldLayoutId id="2147483670" r:id="rId12"/>
    <p:sldLayoutId id="2147483671" r:id="rId13"/>
    <p:sldLayoutId id="2147483672" r:id="rId14"/>
    <p:sldLayoutId id="2147483673" r:id="rId15"/>
    <p:sldLayoutId id="2147483674" r:id="rId16"/>
    <p:sldLayoutId id="2147483650" r:id="rId17"/>
    <p:sldLayoutId id="2147483651" r:id="rId18"/>
    <p:sldLayoutId id="2147483652" r:id="rId19"/>
    <p:sldLayoutId id="2147483653"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CC8224A-1C9E-337B-4085-D552A63D7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CDB2854-8E19-248B-917E-C7D5091A3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7DC4EE4-E577-58B3-7223-C4E025225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713166-9C9B-4B29-BAEB-40B1C5CBD052}" type="datetimeFigureOut">
              <a:rPr lang="nb-NO" smtClean="0"/>
              <a:t>24.03.2026</a:t>
            </a:fld>
            <a:endParaRPr lang="nb-NO"/>
          </a:p>
        </p:txBody>
      </p:sp>
      <p:sp>
        <p:nvSpPr>
          <p:cNvPr id="5" name="Plassholder for bunntekst 4">
            <a:extLst>
              <a:ext uri="{FF2B5EF4-FFF2-40B4-BE49-F238E27FC236}">
                <a16:creationId xmlns:a16="http://schemas.microsoft.com/office/drawing/2014/main" id="{EAB9E02C-9FB3-4B3E-58CE-181DDC9AC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F38B3B05-D690-50E3-676F-C4F3A94E2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333A0E-034A-4789-8F92-479A7F6355B3}" type="slidenum">
              <a:rPr lang="nb-NO" smtClean="0"/>
              <a:t>‹#›</a:t>
            </a:fld>
            <a:endParaRPr lang="nb-NO"/>
          </a:p>
        </p:txBody>
      </p:sp>
      <p:sp>
        <p:nvSpPr>
          <p:cNvPr id="8" name="TekstSylinder 7">
            <a:extLst>
              <a:ext uri="{FF2B5EF4-FFF2-40B4-BE49-F238E27FC236}">
                <a16:creationId xmlns:a16="http://schemas.microsoft.com/office/drawing/2014/main" id="{06386C1E-A98D-1BD5-8B29-A3D2ED5450F6}"/>
              </a:ext>
            </a:extLst>
          </p:cNvPr>
          <p:cNvSpPr txBox="1"/>
          <p:nvPr userDrawn="1">
            <p:extLst>
              <p:ext uri="{1162E1C5-73C7-4A58-AE30-91384D911F3F}">
                <p184:classification xmlns:p184="http://schemas.microsoft.com/office/powerpoint/2018/4/main" val="hdr"/>
              </p:ext>
            </p:extLst>
          </p:nvPr>
        </p:nvSpPr>
        <p:spPr>
          <a:xfrm>
            <a:off x="11623675" y="63500"/>
            <a:ext cx="550863" cy="243840"/>
          </a:xfrm>
          <a:prstGeom prst="rect">
            <a:avLst/>
          </a:prstGeom>
        </p:spPr>
        <p:txBody>
          <a:bodyPr horzOverflow="overflow" lIns="0" tIns="0" rIns="0" bIns="0">
            <a:spAutoFit/>
          </a:bodyPr>
          <a:lstStyle/>
          <a:p>
            <a:pPr algn="l"/>
            <a:r>
              <a:rPr lang="nb-NO" sz="1600">
                <a:solidFill>
                  <a:srgbClr val="FF8C00"/>
                </a:solidFill>
                <a:latin typeface="Calibri" panose="020F0502020204030204" pitchFamily="34" charset="0"/>
                <a:ea typeface="Calibri" panose="020F0502020204030204" pitchFamily="34" charset="0"/>
                <a:cs typeface="Calibri" panose="020F0502020204030204" pitchFamily="34" charset="0"/>
              </a:rPr>
              <a:t>Intern</a:t>
            </a:r>
          </a:p>
        </p:txBody>
      </p:sp>
    </p:spTree>
    <p:extLst>
      <p:ext uri="{BB962C8B-B14F-4D97-AF65-F5344CB8AC3E}">
        <p14:creationId xmlns:p14="http://schemas.microsoft.com/office/powerpoint/2010/main" val="359820129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1F01-83F5-F425-04B5-BC6B5EBA53A9}"/>
              </a:ext>
            </a:extLst>
          </p:cNvPr>
          <p:cNvSpPr>
            <a:spLocks noGrp="1"/>
          </p:cNvSpPr>
          <p:nvPr>
            <p:ph type="ctrTitle"/>
          </p:nvPr>
        </p:nvSpPr>
        <p:spPr/>
        <p:txBody>
          <a:bodyPr/>
          <a:lstStyle/>
          <a:p>
            <a:r>
              <a:rPr lang="nb-NO"/>
              <a:t>Øving analog måned</a:t>
            </a:r>
            <a:endParaRPr lang="nb-NO" dirty="0"/>
          </a:p>
        </p:txBody>
      </p:sp>
      <p:sp>
        <p:nvSpPr>
          <p:cNvPr id="3" name="Subtitle 2">
            <a:extLst>
              <a:ext uri="{FF2B5EF4-FFF2-40B4-BE49-F238E27FC236}">
                <a16:creationId xmlns:a16="http://schemas.microsoft.com/office/drawing/2014/main" id="{8FAABA13-2134-CC33-0DF8-9794BBD450C3}"/>
              </a:ext>
            </a:extLst>
          </p:cNvPr>
          <p:cNvSpPr>
            <a:spLocks noGrp="1"/>
          </p:cNvSpPr>
          <p:nvPr>
            <p:ph type="subTitle" idx="1"/>
          </p:nvPr>
        </p:nvSpPr>
        <p:spPr/>
        <p:txBody>
          <a:bodyPr vert="horz" lIns="91440" tIns="45720" rIns="91440" bIns="45720" rtlCol="0" anchor="t">
            <a:normAutofit/>
          </a:bodyPr>
          <a:lstStyle/>
          <a:p>
            <a:r>
              <a:rPr lang="nb-NO"/>
              <a:t>KINS 26.03.2026</a:t>
            </a:r>
            <a:endParaRPr lang="nb-NO" dirty="0"/>
          </a:p>
        </p:txBody>
      </p:sp>
      <p:pic>
        <p:nvPicPr>
          <p:cNvPr id="6" name="Plassholder for bilde 5" descr="Et bilde som inneholder klær, innendørs, person, mann">
            <a:extLst>
              <a:ext uri="{FF2B5EF4-FFF2-40B4-BE49-F238E27FC236}">
                <a16:creationId xmlns:a16="http://schemas.microsoft.com/office/drawing/2014/main" id="{193B5B2F-BFB0-093B-D87E-2EC3F501D6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628" r="25628"/>
          <a:stretch>
            <a:fillRect/>
          </a:stretch>
        </p:blipFill>
        <p:spPr>
          <a:xfrm>
            <a:off x="7974013" y="981075"/>
            <a:ext cx="3819525" cy="5876925"/>
          </a:xfrm>
        </p:spPr>
      </p:pic>
    </p:spTree>
    <p:extLst>
      <p:ext uri="{BB962C8B-B14F-4D97-AF65-F5344CB8AC3E}">
        <p14:creationId xmlns:p14="http://schemas.microsoft.com/office/powerpoint/2010/main" val="1176281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B087391A-ABE8-8177-7D63-0A75F2DD5EE4}"/>
              </a:ext>
            </a:extLst>
          </p:cNvPr>
          <p:cNvSpPr txBox="1"/>
          <p:nvPr/>
        </p:nvSpPr>
        <p:spPr>
          <a:xfrm>
            <a:off x="802640" y="428179"/>
            <a:ext cx="10093960"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Libre Franklin Light"/>
                <a:ea typeface="+mn-ea"/>
                <a:cs typeface="+mn-cs"/>
              </a:rPr>
              <a:t>Forhåndsvarsel / bestilling fra kommunedirektør til ledergruppa september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Libre Franklin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prstClr val="black"/>
                </a:solidFill>
                <a:effectLst/>
                <a:uLnTx/>
                <a:uFillTx/>
                <a:latin typeface="Libre Franklin Light"/>
                <a:ea typeface="+mn-ea"/>
                <a:cs typeface="+mn-cs"/>
              </a:rPr>
              <a:t>Vist til helhetlig ROS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a:ln>
                <a:noFill/>
              </a:ln>
              <a:solidFill>
                <a:prstClr val="black"/>
              </a:solidFill>
              <a:effectLst/>
              <a:uLnTx/>
              <a:uFillTx/>
              <a:latin typeface="Libre Franklin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prstClr val="black"/>
                </a:solidFill>
                <a:effectLst/>
                <a:uLnTx/>
                <a:uFillTx/>
                <a:latin typeface="Libre Franklin Light"/>
                <a:ea typeface="+mn-ea"/>
                <a:cs typeface="+mn-cs"/>
              </a:rPr>
              <a:t>Sikre gode nok rutiner, ha et etablert og øvd planverk for håndtering av en slik hendelse.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a:ln>
                <a:noFill/>
              </a:ln>
              <a:solidFill>
                <a:prstClr val="black"/>
              </a:solidFill>
              <a:effectLst/>
              <a:uLnTx/>
              <a:uFillTx/>
              <a:latin typeface="Libre Franklin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prstClr val="black"/>
                </a:solidFill>
                <a:effectLst/>
                <a:uLnTx/>
                <a:uFillTx/>
                <a:latin typeface="Libre Franklin Light"/>
                <a:ea typeface="+mn-ea"/>
                <a:cs typeface="+mn-cs"/>
              </a:rPr>
              <a:t>Det skal arbeides med lokale beredskapsplaner og tiltakskort i </a:t>
            </a:r>
            <a:r>
              <a:rPr lang="nb-NO">
                <a:solidFill>
                  <a:prstClr val="black"/>
                </a:solidFill>
                <a:latin typeface="Libre Franklin Light"/>
              </a:rPr>
              <a:t>hve</a:t>
            </a:r>
            <a:r>
              <a:rPr kumimoji="0" lang="nb-NO" b="0" i="0" u="none" strike="noStrike" kern="1200" cap="none" spc="0" normalizeH="0" baseline="0" noProof="0">
                <a:ln>
                  <a:noFill/>
                </a:ln>
                <a:solidFill>
                  <a:prstClr val="black"/>
                </a:solidFill>
                <a:effectLst/>
                <a:uLnTx/>
                <a:uFillTx/>
                <a:latin typeface="Libre Franklin Light"/>
                <a:ea typeface="+mn-ea"/>
                <a:cs typeface="+mn-cs"/>
              </a:rPr>
              <a:t>r virksomhet for å kunne sikre forsvarleg drift uten tilgang på fagsystem i minimum 1 måned</a:t>
            </a:r>
            <a:endParaRPr kumimoji="0" lang="nb-NO" b="0" i="0" u="none" strike="noStrike" kern="1200" cap="none" spc="0" normalizeH="0" baseline="0" noProof="0" dirty="0">
              <a:ln>
                <a:noFill/>
              </a:ln>
              <a:solidFill>
                <a:prstClr val="black"/>
              </a:solidFill>
              <a:effectLst/>
              <a:uLnTx/>
              <a:uFillTx/>
              <a:latin typeface="Libre Franklin Light"/>
              <a:ea typeface="+mn-ea"/>
              <a:cs typeface="+mn-cs"/>
            </a:endParaRPr>
          </a:p>
        </p:txBody>
      </p:sp>
      <p:cxnSp>
        <p:nvCxnSpPr>
          <p:cNvPr id="4" name="Rett linje 3">
            <a:extLst>
              <a:ext uri="{FF2B5EF4-FFF2-40B4-BE49-F238E27FC236}">
                <a16:creationId xmlns:a16="http://schemas.microsoft.com/office/drawing/2014/main" id="{2A9C85FA-CD39-591D-F436-08B6BCAD2F29}"/>
              </a:ext>
            </a:extLst>
          </p:cNvPr>
          <p:cNvCxnSpPr>
            <a:cxnSpLocks/>
          </p:cNvCxnSpPr>
          <p:nvPr/>
        </p:nvCxnSpPr>
        <p:spPr>
          <a:xfrm flipV="1">
            <a:off x="441788" y="4551452"/>
            <a:ext cx="11219381" cy="6164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ktangel: avrundede hjørner 4">
            <a:extLst>
              <a:ext uri="{FF2B5EF4-FFF2-40B4-BE49-F238E27FC236}">
                <a16:creationId xmlns:a16="http://schemas.microsoft.com/office/drawing/2014/main" id="{8008439A-E368-FFE9-85CC-9792603D91FA}"/>
              </a:ext>
            </a:extLst>
          </p:cNvPr>
          <p:cNvSpPr/>
          <p:nvPr/>
        </p:nvSpPr>
        <p:spPr>
          <a:xfrm>
            <a:off x="441788" y="3716520"/>
            <a:ext cx="1304818" cy="716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September-24</a:t>
            </a:r>
            <a:endParaRPr lang="nb-NO" sz="1200" dirty="0">
              <a:solidFill>
                <a:schemeClr val="tx1"/>
              </a:solidFill>
            </a:endParaRPr>
          </a:p>
        </p:txBody>
      </p:sp>
      <p:sp>
        <p:nvSpPr>
          <p:cNvPr id="6" name="Rektangel: avrundede hjørner 5">
            <a:extLst>
              <a:ext uri="{FF2B5EF4-FFF2-40B4-BE49-F238E27FC236}">
                <a16:creationId xmlns:a16="http://schemas.microsoft.com/office/drawing/2014/main" id="{8E5C67E3-856B-2277-469F-4FCF105FB2D8}"/>
              </a:ext>
            </a:extLst>
          </p:cNvPr>
          <p:cNvSpPr/>
          <p:nvPr/>
        </p:nvSpPr>
        <p:spPr>
          <a:xfrm>
            <a:off x="1931542" y="3716520"/>
            <a:ext cx="2989779" cy="716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September 24 – januar-25</a:t>
            </a:r>
            <a:endParaRPr lang="nb-NO" sz="1200" dirty="0">
              <a:solidFill>
                <a:schemeClr val="tx1"/>
              </a:solidFill>
            </a:endParaRPr>
          </a:p>
        </p:txBody>
      </p:sp>
      <p:sp>
        <p:nvSpPr>
          <p:cNvPr id="7" name="Rektangel: avrundede hjørner 6">
            <a:extLst>
              <a:ext uri="{FF2B5EF4-FFF2-40B4-BE49-F238E27FC236}">
                <a16:creationId xmlns:a16="http://schemas.microsoft.com/office/drawing/2014/main" id="{063047DA-6A87-DEA4-F2EB-BD1168D1A16F}"/>
              </a:ext>
            </a:extLst>
          </p:cNvPr>
          <p:cNvSpPr/>
          <p:nvPr/>
        </p:nvSpPr>
        <p:spPr>
          <a:xfrm>
            <a:off x="5198724" y="3716520"/>
            <a:ext cx="2280863" cy="716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Januar – Mars 2025</a:t>
            </a:r>
            <a:endParaRPr lang="nb-NO" sz="1200" dirty="0">
              <a:solidFill>
                <a:schemeClr val="tx1"/>
              </a:solidFill>
            </a:endParaRPr>
          </a:p>
        </p:txBody>
      </p:sp>
      <p:sp>
        <p:nvSpPr>
          <p:cNvPr id="9" name="Rektangel: avrundede hjørner 8">
            <a:extLst>
              <a:ext uri="{FF2B5EF4-FFF2-40B4-BE49-F238E27FC236}">
                <a16:creationId xmlns:a16="http://schemas.microsoft.com/office/drawing/2014/main" id="{521114C4-21A8-1DBB-8D65-510261C53119}"/>
              </a:ext>
            </a:extLst>
          </p:cNvPr>
          <p:cNvSpPr/>
          <p:nvPr/>
        </p:nvSpPr>
        <p:spPr>
          <a:xfrm>
            <a:off x="7777537" y="3716520"/>
            <a:ext cx="1479479" cy="716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1.april</a:t>
            </a:r>
            <a:endParaRPr lang="nb-NO" sz="1200" dirty="0">
              <a:solidFill>
                <a:schemeClr val="tx1"/>
              </a:solidFill>
            </a:endParaRPr>
          </a:p>
        </p:txBody>
      </p:sp>
      <p:sp>
        <p:nvSpPr>
          <p:cNvPr id="10" name="Rektangel: avrundede hjørner 9">
            <a:extLst>
              <a:ext uri="{FF2B5EF4-FFF2-40B4-BE49-F238E27FC236}">
                <a16:creationId xmlns:a16="http://schemas.microsoft.com/office/drawing/2014/main" id="{04A5C49A-0E80-C386-D52D-ABFCD010C1E7}"/>
              </a:ext>
            </a:extLst>
          </p:cNvPr>
          <p:cNvSpPr/>
          <p:nvPr/>
        </p:nvSpPr>
        <p:spPr>
          <a:xfrm>
            <a:off x="9472773" y="3716520"/>
            <a:ext cx="1859623" cy="71677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April </a:t>
            </a:r>
            <a:endParaRPr lang="nb-NO" sz="1200" dirty="0">
              <a:solidFill>
                <a:schemeClr val="tx1"/>
              </a:solidFill>
            </a:endParaRPr>
          </a:p>
        </p:txBody>
      </p:sp>
      <p:sp>
        <p:nvSpPr>
          <p:cNvPr id="13" name="Rektangel: avrundede hjørner 12">
            <a:extLst>
              <a:ext uri="{FF2B5EF4-FFF2-40B4-BE49-F238E27FC236}">
                <a16:creationId xmlns:a16="http://schemas.microsoft.com/office/drawing/2014/main" id="{9162534B-1694-8A2B-DE56-1BB2C3C9C2A2}"/>
              </a:ext>
            </a:extLst>
          </p:cNvPr>
          <p:cNvSpPr/>
          <p:nvPr/>
        </p:nvSpPr>
        <p:spPr>
          <a:xfrm>
            <a:off x="349321" y="4869951"/>
            <a:ext cx="1582221" cy="5780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Bestilling fra kommunedirektør</a:t>
            </a:r>
            <a:endParaRPr lang="nb-NO" sz="1200" dirty="0">
              <a:solidFill>
                <a:schemeClr val="tx1"/>
              </a:solidFill>
            </a:endParaRPr>
          </a:p>
        </p:txBody>
      </p:sp>
      <p:sp>
        <p:nvSpPr>
          <p:cNvPr id="14" name="Rektangel: avrundede hjørner 13">
            <a:extLst>
              <a:ext uri="{FF2B5EF4-FFF2-40B4-BE49-F238E27FC236}">
                <a16:creationId xmlns:a16="http://schemas.microsoft.com/office/drawing/2014/main" id="{4328EE00-C058-3E80-EC6B-4E42515FB2BB}"/>
              </a:ext>
            </a:extLst>
          </p:cNvPr>
          <p:cNvSpPr/>
          <p:nvPr/>
        </p:nvSpPr>
        <p:spPr>
          <a:xfrm>
            <a:off x="2116476" y="4869950"/>
            <a:ext cx="2691830" cy="11815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b-NO" sz="1200">
                <a:solidFill>
                  <a:schemeClr val="tx1"/>
                </a:solidFill>
              </a:rPr>
              <a:t>Workshops med kommunalområder</a:t>
            </a:r>
          </a:p>
          <a:p>
            <a:pPr marL="171450" indent="-171450">
              <a:buFont typeface="Arial" panose="020B0604020202020204" pitchFamily="34" charset="0"/>
              <a:buChar char="•"/>
            </a:pPr>
            <a:r>
              <a:rPr lang="nb-NO" sz="1200">
                <a:solidFill>
                  <a:schemeClr val="tx1"/>
                </a:solidFill>
              </a:rPr>
              <a:t>Oppfølging / bistand</a:t>
            </a:r>
          </a:p>
          <a:p>
            <a:pPr marL="171450" indent="-171450">
              <a:buFont typeface="Arial" panose="020B0604020202020204" pitchFamily="34" charset="0"/>
              <a:buChar char="•"/>
            </a:pPr>
            <a:r>
              <a:rPr lang="nb-NO" sz="1200">
                <a:solidFill>
                  <a:schemeClr val="tx1"/>
                </a:solidFill>
              </a:rPr>
              <a:t>Faste møter i planleggingsgruppa </a:t>
            </a:r>
          </a:p>
          <a:p>
            <a:pPr algn="ctr"/>
            <a:endParaRPr lang="nb-NO" sz="1200" dirty="0">
              <a:solidFill>
                <a:schemeClr val="tx1"/>
              </a:solidFill>
            </a:endParaRPr>
          </a:p>
        </p:txBody>
      </p:sp>
      <p:sp>
        <p:nvSpPr>
          <p:cNvPr id="15" name="Rektangel: avrundede hjørner 14">
            <a:extLst>
              <a:ext uri="{FF2B5EF4-FFF2-40B4-BE49-F238E27FC236}">
                <a16:creationId xmlns:a16="http://schemas.microsoft.com/office/drawing/2014/main" id="{17A28482-62BB-D8D4-6711-16AA692F79D1}"/>
              </a:ext>
            </a:extLst>
          </p:cNvPr>
          <p:cNvSpPr/>
          <p:nvPr/>
        </p:nvSpPr>
        <p:spPr>
          <a:xfrm>
            <a:off x="5291191" y="4869950"/>
            <a:ext cx="2352782" cy="17157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b-NO" sz="1200">
                <a:solidFill>
                  <a:schemeClr val="tx1"/>
                </a:solidFill>
              </a:rPr>
              <a:t>ROS-analyse</a:t>
            </a:r>
          </a:p>
          <a:p>
            <a:pPr marL="171450" indent="-171450">
              <a:buFont typeface="Arial" panose="020B0604020202020204" pitchFamily="34" charset="0"/>
              <a:buChar char="•"/>
            </a:pPr>
            <a:r>
              <a:rPr lang="nb-NO" sz="1200">
                <a:solidFill>
                  <a:schemeClr val="tx1"/>
                </a:solidFill>
              </a:rPr>
              <a:t>Videre oppfølging /bistand</a:t>
            </a:r>
          </a:p>
          <a:p>
            <a:pPr marL="171450" indent="-171450">
              <a:buFont typeface="Arial" panose="020B0604020202020204" pitchFamily="34" charset="0"/>
              <a:buChar char="•"/>
            </a:pPr>
            <a:r>
              <a:rPr lang="nb-NO" sz="1200">
                <a:solidFill>
                  <a:schemeClr val="tx1"/>
                </a:solidFill>
              </a:rPr>
              <a:t>Utarbeiding av spillkort</a:t>
            </a:r>
          </a:p>
          <a:p>
            <a:pPr marL="171450" indent="-171450">
              <a:buFont typeface="Arial" panose="020B0604020202020204" pitchFamily="34" charset="0"/>
              <a:buChar char="•"/>
            </a:pPr>
            <a:r>
              <a:rPr lang="nb-NO" sz="1200">
                <a:solidFill>
                  <a:schemeClr val="tx1"/>
                </a:solidFill>
              </a:rPr>
              <a:t>Faste møter i planleggingsgruppa</a:t>
            </a:r>
          </a:p>
          <a:p>
            <a:pPr marL="171450" indent="-171450">
              <a:buFont typeface="Arial" panose="020B0604020202020204" pitchFamily="34" charset="0"/>
              <a:buChar char="•"/>
            </a:pPr>
            <a:r>
              <a:rPr lang="nb-NO" sz="1200">
                <a:solidFill>
                  <a:schemeClr val="tx1"/>
                </a:solidFill>
              </a:rPr>
              <a:t>Gjennomgang med IT</a:t>
            </a:r>
            <a:endParaRPr lang="nb-NO" sz="1200" dirty="0">
              <a:solidFill>
                <a:schemeClr val="tx1"/>
              </a:solidFill>
            </a:endParaRPr>
          </a:p>
        </p:txBody>
      </p:sp>
      <p:sp>
        <p:nvSpPr>
          <p:cNvPr id="16" name="Rektangel: avrundede hjørner 15">
            <a:extLst>
              <a:ext uri="{FF2B5EF4-FFF2-40B4-BE49-F238E27FC236}">
                <a16:creationId xmlns:a16="http://schemas.microsoft.com/office/drawing/2014/main" id="{9F86CE11-9849-1C0F-EC0C-73229F74BEF6}"/>
              </a:ext>
            </a:extLst>
          </p:cNvPr>
          <p:cNvSpPr/>
          <p:nvPr/>
        </p:nvSpPr>
        <p:spPr>
          <a:xfrm>
            <a:off x="7777537" y="4940068"/>
            <a:ext cx="1397285" cy="1489753"/>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Øvelse</a:t>
            </a:r>
            <a:endParaRPr lang="nb-NO" dirty="0">
              <a:solidFill>
                <a:schemeClr val="tx1"/>
              </a:solidFill>
            </a:endParaRPr>
          </a:p>
        </p:txBody>
      </p:sp>
      <p:sp>
        <p:nvSpPr>
          <p:cNvPr id="17" name="Rektangel: avrundede hjørner 16">
            <a:extLst>
              <a:ext uri="{FF2B5EF4-FFF2-40B4-BE49-F238E27FC236}">
                <a16:creationId xmlns:a16="http://schemas.microsoft.com/office/drawing/2014/main" id="{CA9C46C3-3DF3-907A-FA7C-DDF327ACCA01}"/>
              </a:ext>
            </a:extLst>
          </p:cNvPr>
          <p:cNvSpPr/>
          <p:nvPr/>
        </p:nvSpPr>
        <p:spPr>
          <a:xfrm>
            <a:off x="9308387" y="4869950"/>
            <a:ext cx="2352782" cy="16541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b-NO" sz="1200">
                <a:solidFill>
                  <a:schemeClr val="tx1"/>
                </a:solidFill>
              </a:rPr>
              <a:t>Evaluering </a:t>
            </a:r>
          </a:p>
          <a:p>
            <a:pPr marL="171450" indent="-171450">
              <a:buFont typeface="Arial" panose="020B0604020202020204" pitchFamily="34" charset="0"/>
              <a:buChar char="•"/>
            </a:pPr>
            <a:r>
              <a:rPr lang="nb-NO" sz="1200">
                <a:solidFill>
                  <a:schemeClr val="tx1"/>
                </a:solidFill>
              </a:rPr>
              <a:t>Utarbeiding av evalueringsrapport med forslag til tiltak</a:t>
            </a:r>
          </a:p>
          <a:p>
            <a:pPr marL="171450" indent="-171450">
              <a:buFont typeface="Arial" panose="020B0604020202020204" pitchFamily="34" charset="0"/>
              <a:buChar char="•"/>
            </a:pPr>
            <a:r>
              <a:rPr lang="nb-NO" sz="1200">
                <a:solidFill>
                  <a:schemeClr val="tx1"/>
                </a:solidFill>
              </a:rPr>
              <a:t>Informasjon ut til kommunalområder</a:t>
            </a:r>
          </a:p>
          <a:p>
            <a:pPr marL="171450" indent="-171450">
              <a:buFont typeface="Arial" panose="020B0604020202020204" pitchFamily="34" charset="0"/>
              <a:buChar char="•"/>
            </a:pPr>
            <a:r>
              <a:rPr lang="nb-NO" sz="1200">
                <a:solidFill>
                  <a:schemeClr val="tx1"/>
                </a:solidFill>
              </a:rPr>
              <a:t>Opplæring av lokale krisehåndteringsteam </a:t>
            </a:r>
          </a:p>
        </p:txBody>
      </p:sp>
      <p:cxnSp>
        <p:nvCxnSpPr>
          <p:cNvPr id="19" name="Rett pilkobling 18">
            <a:extLst>
              <a:ext uri="{FF2B5EF4-FFF2-40B4-BE49-F238E27FC236}">
                <a16:creationId xmlns:a16="http://schemas.microsoft.com/office/drawing/2014/main" id="{8D35C703-FDB6-5E98-B18B-51F5CF9B8BE3}"/>
              </a:ext>
            </a:extLst>
          </p:cNvPr>
          <p:cNvCxnSpPr/>
          <p:nvPr/>
        </p:nvCxnSpPr>
        <p:spPr>
          <a:xfrm>
            <a:off x="10633753" y="4068566"/>
            <a:ext cx="3595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8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7D2CAF-3220-3750-4153-85EB9508562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b-NO" b="1" kern="1200">
                <a:latin typeface="+mj-lt"/>
                <a:ea typeface="+mj-ea"/>
                <a:cs typeface="+mj-cs"/>
              </a:rPr>
              <a:t>Workshops</a:t>
            </a:r>
          </a:p>
        </p:txBody>
      </p:sp>
      <p:sp>
        <p:nvSpPr>
          <p:cNvPr id="5" name="TekstSylinder 4">
            <a:extLst>
              <a:ext uri="{FF2B5EF4-FFF2-40B4-BE49-F238E27FC236}">
                <a16:creationId xmlns:a16="http://schemas.microsoft.com/office/drawing/2014/main" id="{585CC1B3-521B-FF4E-FFB7-416FFCD188B3}"/>
              </a:ext>
            </a:extLst>
          </p:cNvPr>
          <p:cNvSpPr txBox="1"/>
          <p:nvPr/>
        </p:nvSpPr>
        <p:spPr>
          <a:xfrm>
            <a:off x="838200" y="1825625"/>
            <a:ext cx="5181600" cy="4351338"/>
          </a:xfrm>
          <a:prstGeom prst="rect">
            <a:avLst/>
          </a:prstGeom>
        </p:spPr>
        <p:txBody>
          <a:bodyPr vert="horz" lIns="91440" tIns="45720" rIns="91440" bIns="45720" rtlCol="0">
            <a:normAutofit/>
          </a:bodyPr>
          <a:lstStyle/>
          <a:p>
            <a:pPr>
              <a:lnSpc>
                <a:spcPct val="90000"/>
              </a:lnSpc>
              <a:spcBef>
                <a:spcPts val="1000"/>
              </a:spcBef>
            </a:pPr>
            <a:r>
              <a:rPr lang="nb-NO" sz="2000"/>
              <a:t>Program for dagen:</a:t>
            </a:r>
          </a:p>
          <a:p>
            <a:pPr marL="228600" indent="-228600">
              <a:lnSpc>
                <a:spcPct val="90000"/>
              </a:lnSpc>
              <a:spcBef>
                <a:spcPts val="1000"/>
              </a:spcBef>
              <a:buFont typeface="Arial" panose="020B0604020202020204" pitchFamily="34" charset="0"/>
              <a:buChar char="•"/>
            </a:pPr>
            <a:endParaRPr lang="nb-NO" sz="2000"/>
          </a:p>
          <a:p>
            <a:pPr marL="228600" indent="-228600">
              <a:lnSpc>
                <a:spcPct val="90000"/>
              </a:lnSpc>
              <a:spcBef>
                <a:spcPts val="1000"/>
              </a:spcBef>
              <a:buFont typeface="Arial" panose="020B0604020202020204" pitchFamily="34" charset="0"/>
              <a:buChar char="•"/>
            </a:pPr>
            <a:r>
              <a:rPr lang="nb-NO" sz="2000"/>
              <a:t>Risikoer og trusselsituasjon</a:t>
            </a:r>
            <a:br>
              <a:rPr lang="nb-NO" sz="2000"/>
            </a:br>
            <a:endParaRPr lang="nb-NO" sz="2000"/>
          </a:p>
          <a:p>
            <a:pPr marL="228600" indent="-228600">
              <a:lnSpc>
                <a:spcPct val="90000"/>
              </a:lnSpc>
              <a:spcBef>
                <a:spcPts val="1000"/>
              </a:spcBef>
              <a:buFont typeface="Arial" panose="020B0604020202020204" pitchFamily="34" charset="0"/>
              <a:buChar char="•"/>
            </a:pPr>
            <a:r>
              <a:rPr lang="nb-NO" sz="2000"/>
              <a:t>Hvordan er kommunen sin beredskapsorganisasjon bygd opp</a:t>
            </a:r>
            <a:br>
              <a:rPr lang="nb-NO" sz="2000"/>
            </a:br>
            <a:endParaRPr lang="nb-NO" sz="2000"/>
          </a:p>
          <a:p>
            <a:pPr marL="228600" indent="-228600">
              <a:lnSpc>
                <a:spcPct val="90000"/>
              </a:lnSpc>
              <a:spcBef>
                <a:spcPts val="1000"/>
              </a:spcBef>
              <a:buFont typeface="Arial" panose="020B0604020202020204" pitchFamily="34" charset="0"/>
              <a:buChar char="•"/>
            </a:pPr>
            <a:r>
              <a:rPr lang="nb-NO" sz="2000"/>
              <a:t>Krisekommunikasjon</a:t>
            </a:r>
            <a:br>
              <a:rPr lang="nb-NO" sz="2000"/>
            </a:br>
            <a:endParaRPr lang="nb-NO" sz="2000"/>
          </a:p>
          <a:p>
            <a:pPr marL="228600" indent="-228600">
              <a:lnSpc>
                <a:spcPct val="90000"/>
              </a:lnSpc>
              <a:spcBef>
                <a:spcPts val="1000"/>
              </a:spcBef>
              <a:buFont typeface="Arial" panose="020B0604020202020204" pitchFamily="34" charset="0"/>
              <a:buChar char="•"/>
            </a:pPr>
            <a:r>
              <a:rPr lang="nb-NO" sz="2000"/>
              <a:t>Mal for lokal beredskapsplan</a:t>
            </a:r>
            <a:br>
              <a:rPr lang="nb-NO" sz="2000"/>
            </a:br>
            <a:endParaRPr lang="nb-NO" sz="2000"/>
          </a:p>
          <a:p>
            <a:pPr marL="228600" indent="-228600">
              <a:lnSpc>
                <a:spcPct val="90000"/>
              </a:lnSpc>
              <a:spcBef>
                <a:spcPts val="1000"/>
              </a:spcBef>
              <a:buFont typeface="Arial" panose="020B0604020202020204" pitchFamily="34" charset="0"/>
              <a:buChar char="•"/>
            </a:pPr>
            <a:r>
              <a:rPr lang="nb-NO" sz="2000"/>
              <a:t>Workshop – utarbeiding av tiltakskort</a:t>
            </a:r>
          </a:p>
        </p:txBody>
      </p:sp>
      <p:pic>
        <p:nvPicPr>
          <p:cNvPr id="4" name="Bilde 3" descr="Et bilde som inneholder tekst, klær, innendørs, presentasjon&#10;&#10;KI-generert innhold kan være feil.">
            <a:extLst>
              <a:ext uri="{FF2B5EF4-FFF2-40B4-BE49-F238E27FC236}">
                <a16:creationId xmlns:a16="http://schemas.microsoft.com/office/drawing/2014/main" id="{11338EA3-49CB-C7DB-75C5-6FD4798D940B}"/>
              </a:ext>
            </a:extLst>
          </p:cNvPr>
          <p:cNvPicPr>
            <a:picLocks noChangeAspect="1"/>
          </p:cNvPicPr>
          <p:nvPr/>
        </p:nvPicPr>
        <p:blipFill>
          <a:blip r:embed="rId2"/>
          <a:srcRect l="1713" r="14632" b="-1"/>
          <a:stretch>
            <a:fillRect/>
          </a:stretch>
        </p:blipFill>
        <p:spPr>
          <a:xfrm>
            <a:off x="6270171" y="1253331"/>
            <a:ext cx="5181600" cy="4351338"/>
          </a:xfrm>
          <a:prstGeom prst="rect">
            <a:avLst/>
          </a:prstGeom>
          <a:noFill/>
        </p:spPr>
      </p:pic>
    </p:spTree>
    <p:extLst>
      <p:ext uri="{BB962C8B-B14F-4D97-AF65-F5344CB8AC3E}">
        <p14:creationId xmlns:p14="http://schemas.microsoft.com/office/powerpoint/2010/main" val="286276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uppe 6, Gruppert objekt">
            <a:extLst>
              <a:ext uri="{FF2B5EF4-FFF2-40B4-BE49-F238E27FC236}">
                <a16:creationId xmlns:a16="http://schemas.microsoft.com/office/drawing/2014/main" id="{1C16CECB-FD8D-50C6-2C39-11EAFE7CA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747713"/>
            <a:ext cx="9858375" cy="5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45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B42EEE-55C9-6CA0-8B8F-060ADD66DF33}"/>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E54E064D-D194-A560-8154-50776EDD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ectangle 60">
            <a:extLst>
              <a:ext uri="{FF2B5EF4-FFF2-40B4-BE49-F238E27FC236}">
                <a16:creationId xmlns:a16="http://schemas.microsoft.com/office/drawing/2014/main" id="{1AE8D82E-890A-D81A-262C-0B6C67466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ectangle 62">
            <a:extLst>
              <a:ext uri="{FF2B5EF4-FFF2-40B4-BE49-F238E27FC236}">
                <a16:creationId xmlns:a16="http://schemas.microsoft.com/office/drawing/2014/main" id="{EDB9DB0A-6C6B-641D-9330-5448CCF1F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643F3811-EA02-33F9-C47F-F236DC68B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CB9AE0C8-F214-FB20-42F0-379F794CC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Sylinder 1">
            <a:extLst>
              <a:ext uri="{FF2B5EF4-FFF2-40B4-BE49-F238E27FC236}">
                <a16:creationId xmlns:a16="http://schemas.microsoft.com/office/drawing/2014/main" id="{8F0E2F21-23DC-873F-528D-DBCCA46AA5CE}"/>
              </a:ext>
            </a:extLst>
          </p:cNvPr>
          <p:cNvSpPr txBox="1"/>
          <p:nvPr/>
        </p:nvSpPr>
        <p:spPr>
          <a:xfrm>
            <a:off x="1371599" y="294538"/>
            <a:ext cx="9895951" cy="10336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5" name="TekstSylinder 4">
            <a:extLst>
              <a:ext uri="{FF2B5EF4-FFF2-40B4-BE49-F238E27FC236}">
                <a16:creationId xmlns:a16="http://schemas.microsoft.com/office/drawing/2014/main" id="{6143E1CF-D341-9D9A-EA61-A513F8695657}"/>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kstSylinder 53">
            <a:extLst>
              <a:ext uri="{FF2B5EF4-FFF2-40B4-BE49-F238E27FC236}">
                <a16:creationId xmlns:a16="http://schemas.microsoft.com/office/drawing/2014/main" id="{88E5DC35-C86E-A02A-8E20-38E2DF80AD39}"/>
              </a:ext>
            </a:extLst>
          </p:cNvPr>
          <p:cNvSpPr txBox="1"/>
          <p:nvPr/>
        </p:nvSpPr>
        <p:spPr>
          <a:xfrm>
            <a:off x="1096370" y="2470158"/>
            <a:ext cx="4916503" cy="39596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kstSylinder 3">
            <a:extLst>
              <a:ext uri="{FF2B5EF4-FFF2-40B4-BE49-F238E27FC236}">
                <a16:creationId xmlns:a16="http://schemas.microsoft.com/office/drawing/2014/main" id="{ED5A1983-C35E-9F2F-AFE0-62F8E68525BF}"/>
              </a:ext>
            </a:extLst>
          </p:cNvPr>
          <p:cNvSpPr txBox="1"/>
          <p:nvPr/>
        </p:nvSpPr>
        <p:spPr>
          <a:xfrm>
            <a:off x="1304557" y="475513"/>
            <a:ext cx="63431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Libre Franklin Light"/>
                <a:ea typeface="+mn-ea"/>
                <a:cs typeface="+mn-cs"/>
              </a:rPr>
              <a:t>Lokal beredskapsplan</a:t>
            </a:r>
          </a:p>
        </p:txBody>
      </p:sp>
      <p:sp>
        <p:nvSpPr>
          <p:cNvPr id="7" name="TekstSylinder 6">
            <a:extLst>
              <a:ext uri="{FF2B5EF4-FFF2-40B4-BE49-F238E27FC236}">
                <a16:creationId xmlns:a16="http://schemas.microsoft.com/office/drawing/2014/main" id="{B972404F-394F-F59A-6B0F-61B960754ABD}"/>
              </a:ext>
            </a:extLst>
          </p:cNvPr>
          <p:cNvSpPr txBox="1"/>
          <p:nvPr/>
        </p:nvSpPr>
        <p:spPr>
          <a:xfrm>
            <a:off x="902407" y="2463467"/>
            <a:ext cx="4768721"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Libre Franklin Light"/>
                <a:ea typeface="+mn-ea"/>
                <a:cs typeface="+mn-cs"/>
              </a:rPr>
              <a:t>Skal fortelle deg og ledelsen </a:t>
            </a:r>
            <a:r>
              <a:rPr lang="nb-NO">
                <a:solidFill>
                  <a:prstClr val="black"/>
                </a:solidFill>
                <a:latin typeface="Libre Franklin Light"/>
              </a:rPr>
              <a:t>h</a:t>
            </a:r>
            <a:r>
              <a:rPr kumimoji="0" lang="nb-NO" sz="1800" b="0" i="0" u="none" strike="noStrike" kern="1200" cap="none" spc="0" normalizeH="0" baseline="0" noProof="0">
                <a:ln>
                  <a:noFill/>
                </a:ln>
                <a:solidFill>
                  <a:prstClr val="black"/>
                </a:solidFill>
                <a:effectLst/>
                <a:uLnTx/>
                <a:uFillTx/>
                <a:latin typeface="Libre Franklin Light"/>
                <a:ea typeface="+mn-ea"/>
                <a:cs typeface="+mn-cs"/>
              </a:rPr>
              <a:t>va de skal gjøre dersom de mister tilgang til kritiske system, nettverk, mobil 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Libre Franklin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Libre Franklin Light"/>
                <a:ea typeface="+mn-ea"/>
                <a:cs typeface="+mn-cs"/>
              </a:rPr>
              <a:t>Kunne opprettholde tjenester med manuelle metoder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Libre Franklin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Libre Franklin Light"/>
                <a:ea typeface="+mn-ea"/>
                <a:cs typeface="+mn-cs"/>
              </a:rPr>
              <a:t>Skal bidra til å komme tilbake til så normal drift som mulig - så snart som mulig</a:t>
            </a:r>
          </a:p>
        </p:txBody>
      </p:sp>
      <p:pic>
        <p:nvPicPr>
          <p:cNvPr id="3" name="Bilde 2">
            <a:extLst>
              <a:ext uri="{FF2B5EF4-FFF2-40B4-BE49-F238E27FC236}">
                <a16:creationId xmlns:a16="http://schemas.microsoft.com/office/drawing/2014/main" id="{856F25E9-21EC-5BF5-146B-E3DC49DE1FBB}"/>
              </a:ext>
            </a:extLst>
          </p:cNvPr>
          <p:cNvPicPr>
            <a:picLocks noChangeAspect="1"/>
          </p:cNvPicPr>
          <p:nvPr/>
        </p:nvPicPr>
        <p:blipFill>
          <a:blip r:embed="rId2"/>
          <a:stretch>
            <a:fillRect/>
          </a:stretch>
        </p:blipFill>
        <p:spPr>
          <a:xfrm>
            <a:off x="6767498" y="2166786"/>
            <a:ext cx="3926632" cy="3100552"/>
          </a:xfrm>
          <a:prstGeom prst="rect">
            <a:avLst/>
          </a:prstGeom>
        </p:spPr>
      </p:pic>
      <p:sp>
        <p:nvSpPr>
          <p:cNvPr id="6" name="TekstSylinder 5">
            <a:extLst>
              <a:ext uri="{FF2B5EF4-FFF2-40B4-BE49-F238E27FC236}">
                <a16:creationId xmlns:a16="http://schemas.microsoft.com/office/drawing/2014/main" id="{CBBA42FC-B2A1-C2FA-450F-7B88453B483E}"/>
              </a:ext>
            </a:extLst>
          </p:cNvPr>
          <p:cNvSpPr txBox="1"/>
          <p:nvPr/>
        </p:nvSpPr>
        <p:spPr>
          <a:xfrm>
            <a:off x="9330299" y="5349312"/>
            <a:ext cx="17653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Aptos" panose="02110004020202020204"/>
                <a:ea typeface="+mn-ea"/>
                <a:cs typeface="+mn-cs"/>
              </a:rPr>
              <a:t>Bilde: DSB Veileder</a:t>
            </a:r>
          </a:p>
        </p:txBody>
      </p:sp>
    </p:spTree>
    <p:extLst>
      <p:ext uri="{BB962C8B-B14F-4D97-AF65-F5344CB8AC3E}">
        <p14:creationId xmlns:p14="http://schemas.microsoft.com/office/powerpoint/2010/main" val="87467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103EC6-4C4F-F392-26E7-7F4E36B6312F}"/>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30F46D2-AC2B-4F84-0819-8658B7E88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ectangle 60">
            <a:extLst>
              <a:ext uri="{FF2B5EF4-FFF2-40B4-BE49-F238E27FC236}">
                <a16:creationId xmlns:a16="http://schemas.microsoft.com/office/drawing/2014/main" id="{22644E08-2AB1-CD9D-5AAD-8B1C0AB92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ectangle 62">
            <a:extLst>
              <a:ext uri="{FF2B5EF4-FFF2-40B4-BE49-F238E27FC236}">
                <a16:creationId xmlns:a16="http://schemas.microsoft.com/office/drawing/2014/main" id="{6201158C-1DB8-0DC0-6F59-A107BCA33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0AE4471D-2F29-E642-1B09-ACEF4AC9E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B8A1D071-1195-C28A-8AAC-C9A2D4E70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Sylinder 1">
            <a:extLst>
              <a:ext uri="{FF2B5EF4-FFF2-40B4-BE49-F238E27FC236}">
                <a16:creationId xmlns:a16="http://schemas.microsoft.com/office/drawing/2014/main" id="{6D81A937-8A49-46C3-422A-EFB4941C82C5}"/>
              </a:ext>
            </a:extLst>
          </p:cNvPr>
          <p:cNvSpPr txBox="1"/>
          <p:nvPr/>
        </p:nvSpPr>
        <p:spPr>
          <a:xfrm>
            <a:off x="1371599" y="294538"/>
            <a:ext cx="9895951" cy="10336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5" name="TekstSylinder 4">
            <a:extLst>
              <a:ext uri="{FF2B5EF4-FFF2-40B4-BE49-F238E27FC236}">
                <a16:creationId xmlns:a16="http://schemas.microsoft.com/office/drawing/2014/main" id="{BEB13C40-7CE9-877F-D5BB-EA5ADC220142}"/>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kstSylinder 53">
            <a:extLst>
              <a:ext uri="{FF2B5EF4-FFF2-40B4-BE49-F238E27FC236}">
                <a16:creationId xmlns:a16="http://schemas.microsoft.com/office/drawing/2014/main" id="{AB861885-CFEF-5B2F-9625-95E80ECC1BDD}"/>
              </a:ext>
            </a:extLst>
          </p:cNvPr>
          <p:cNvSpPr txBox="1"/>
          <p:nvPr/>
        </p:nvSpPr>
        <p:spPr>
          <a:xfrm>
            <a:off x="1096370" y="2470158"/>
            <a:ext cx="4916503" cy="39596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kstSylinder 3">
            <a:extLst>
              <a:ext uri="{FF2B5EF4-FFF2-40B4-BE49-F238E27FC236}">
                <a16:creationId xmlns:a16="http://schemas.microsoft.com/office/drawing/2014/main" id="{07451B8D-F733-AF83-0E6E-BEC451210A6C}"/>
              </a:ext>
            </a:extLst>
          </p:cNvPr>
          <p:cNvSpPr txBox="1"/>
          <p:nvPr/>
        </p:nvSpPr>
        <p:spPr>
          <a:xfrm>
            <a:off x="1304557" y="475513"/>
            <a:ext cx="63431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a:solidFill>
                  <a:prstClr val="white"/>
                </a:solidFill>
                <a:latin typeface="Libre Franklin Light"/>
              </a:rPr>
              <a:t>Utarbeiding av tiltakskort</a:t>
            </a:r>
            <a:endParaRPr kumimoji="0" lang="nb-NO" sz="2400" b="1" i="0" u="none" strike="noStrike" kern="1200" cap="none" spc="0" normalizeH="0" baseline="0" noProof="0">
              <a:ln>
                <a:noFill/>
              </a:ln>
              <a:solidFill>
                <a:prstClr val="white"/>
              </a:solidFill>
              <a:effectLst/>
              <a:uLnTx/>
              <a:uFillTx/>
              <a:latin typeface="Libre Franklin Light"/>
              <a:ea typeface="+mn-ea"/>
              <a:cs typeface="+mn-cs"/>
            </a:endParaRPr>
          </a:p>
        </p:txBody>
      </p:sp>
      <p:sp>
        <p:nvSpPr>
          <p:cNvPr id="9" name="TekstSylinder 8">
            <a:extLst>
              <a:ext uri="{FF2B5EF4-FFF2-40B4-BE49-F238E27FC236}">
                <a16:creationId xmlns:a16="http://schemas.microsoft.com/office/drawing/2014/main" id="{A068F322-1931-5D70-34E3-C5EBF3E7D3B7}"/>
              </a:ext>
            </a:extLst>
          </p:cNvPr>
          <p:cNvSpPr txBox="1"/>
          <p:nvPr/>
        </p:nvSpPr>
        <p:spPr>
          <a:xfrm>
            <a:off x="587851" y="2270177"/>
            <a:ext cx="6127844" cy="3924151"/>
          </a:xfrm>
          <a:prstGeom prst="rect">
            <a:avLst/>
          </a:prstGeom>
          <a:noFill/>
        </p:spPr>
        <p:txBody>
          <a:bodyPr wrap="square">
            <a:sp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black"/>
                </a:solidFill>
                <a:effectLst/>
                <a:uLnTx/>
                <a:uFillTx/>
                <a:latin typeface="Aptos" panose="02110004020202020204"/>
                <a:ea typeface="+mn-ea"/>
                <a:cs typeface="+mn-cs"/>
              </a:rPr>
              <a:t>En viktig del av lokal beredskapsplan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Hva kan skje? – tenk konsekvenser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Hva gjør vi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none" spc="0" normalizeH="0" baseline="0" noProof="0">
                <a:ln>
                  <a:noFill/>
                </a:ln>
                <a:solidFill>
                  <a:prstClr val="black"/>
                </a:solidFill>
                <a:effectLst/>
                <a:uLnTx/>
                <a:uFillTx/>
                <a:latin typeface="Aptos" panose="02110004020202020204"/>
                <a:ea typeface="+mn-ea"/>
                <a:cs typeface="+mn-cs"/>
              </a:rPr>
              <a:t>Tenk faser: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Varsling – mobilisering fra/ til virksomhet - har vi kontaktinfo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Håndtering – hva kan /må vi ha på plass for å kunne håndtere drift uten fagsystem/internett/mobilnett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Prioritering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Tenk alternative handlingsmønster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Ressursbehov (kommunikasjon, transport, materiell, personell mm)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ptos" panose="02110004020202020204"/>
                <a:ea typeface="+mn-ea"/>
                <a:cs typeface="+mn-cs"/>
              </a:rPr>
              <a:t>Informasjon</a:t>
            </a:r>
            <a:endParaRPr lang="nb-NO"/>
          </a:p>
        </p:txBody>
      </p:sp>
      <p:pic>
        <p:nvPicPr>
          <p:cNvPr id="10" name="Bilde 9">
            <a:extLst>
              <a:ext uri="{FF2B5EF4-FFF2-40B4-BE49-F238E27FC236}">
                <a16:creationId xmlns:a16="http://schemas.microsoft.com/office/drawing/2014/main" id="{C0CD4756-D44B-6EAB-A636-60B67F9EDE92}"/>
              </a:ext>
            </a:extLst>
          </p:cNvPr>
          <p:cNvPicPr>
            <a:picLocks noChangeAspect="1"/>
          </p:cNvPicPr>
          <p:nvPr/>
        </p:nvPicPr>
        <p:blipFill>
          <a:blip r:embed="rId2"/>
          <a:stretch>
            <a:fillRect/>
          </a:stretch>
        </p:blipFill>
        <p:spPr>
          <a:xfrm>
            <a:off x="6943894" y="1739424"/>
            <a:ext cx="4151736" cy="4316342"/>
          </a:xfrm>
          <a:prstGeom prst="rect">
            <a:avLst/>
          </a:prstGeom>
        </p:spPr>
      </p:pic>
    </p:spTree>
    <p:extLst>
      <p:ext uri="{BB962C8B-B14F-4D97-AF65-F5344CB8AC3E}">
        <p14:creationId xmlns:p14="http://schemas.microsoft.com/office/powerpoint/2010/main" val="319338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5B0A9-B361-6FC0-556E-29472BCC493C}"/>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6C0941AF-3C83-C93C-4003-F9D9A5236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ectangle 60">
            <a:extLst>
              <a:ext uri="{FF2B5EF4-FFF2-40B4-BE49-F238E27FC236}">
                <a16:creationId xmlns:a16="http://schemas.microsoft.com/office/drawing/2014/main" id="{2742E99D-8053-BDC9-61C6-EA34B8CBB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ectangle 62">
            <a:extLst>
              <a:ext uri="{FF2B5EF4-FFF2-40B4-BE49-F238E27FC236}">
                <a16:creationId xmlns:a16="http://schemas.microsoft.com/office/drawing/2014/main" id="{0C07FA59-4A67-0183-9433-1D5CDC3BE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BBC31792-1CC1-660C-483C-6AF255BC9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E1022257-4C13-176F-C1C1-13FD3CD5B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Sylinder 1">
            <a:extLst>
              <a:ext uri="{FF2B5EF4-FFF2-40B4-BE49-F238E27FC236}">
                <a16:creationId xmlns:a16="http://schemas.microsoft.com/office/drawing/2014/main" id="{8BAB1264-5464-C2A9-D27E-975202FD4934}"/>
              </a:ext>
            </a:extLst>
          </p:cNvPr>
          <p:cNvSpPr txBox="1"/>
          <p:nvPr/>
        </p:nvSpPr>
        <p:spPr>
          <a:xfrm>
            <a:off x="1371599" y="294538"/>
            <a:ext cx="9895951" cy="10336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5" name="TekstSylinder 4">
            <a:extLst>
              <a:ext uri="{FF2B5EF4-FFF2-40B4-BE49-F238E27FC236}">
                <a16:creationId xmlns:a16="http://schemas.microsoft.com/office/drawing/2014/main" id="{2B720FEE-C0F6-4503-E7CF-F64587D00185}"/>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kstSylinder 53">
            <a:extLst>
              <a:ext uri="{FF2B5EF4-FFF2-40B4-BE49-F238E27FC236}">
                <a16:creationId xmlns:a16="http://schemas.microsoft.com/office/drawing/2014/main" id="{4540C5D0-F3C2-5B42-9005-CDB36A4357DF}"/>
              </a:ext>
            </a:extLst>
          </p:cNvPr>
          <p:cNvSpPr txBox="1"/>
          <p:nvPr/>
        </p:nvSpPr>
        <p:spPr>
          <a:xfrm>
            <a:off x="565080" y="2470158"/>
            <a:ext cx="6672482" cy="3959619"/>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Vi mister flere av våre kommunikasjonskanaler</a:t>
            </a:r>
            <a:b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br>
            <a:endPar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Tenk over om det er konsekvenser vi ikke fanger opp</a:t>
            </a:r>
            <a:b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br>
            <a:endPar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Viktig med klare kommunikasjonslinjer i kommunalområdet under øvelsen og i en hendelse</a:t>
            </a:r>
            <a:b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b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Hvem informerer hvem ? </a:t>
            </a:r>
            <a:b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br>
            <a:endPar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Prioritering av oppgaver – hva er viktig på kort sikt og lang sikt ?</a:t>
            </a:r>
          </a:p>
          <a:p>
            <a:pPr marR="0" lvl="0" algn="l" defTabSz="914400" rtl="0" eaLnBrk="1" fontAlgn="auto" latinLnBrk="0" hangingPunct="1">
              <a:lnSpc>
                <a:spcPct val="90000"/>
              </a:lnSpc>
              <a:spcBef>
                <a:spcPts val="1000"/>
              </a:spcBef>
              <a:spcAft>
                <a:spcPts val="0"/>
              </a:spcAft>
              <a:buClrTx/>
              <a:buSzTx/>
              <a:tabLst/>
              <a:defRPr/>
            </a:pPr>
            <a:endPar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1800" b="0" i="0" u="none" strike="noStrike" kern="1200" cap="none" spc="0" normalizeH="0" baseline="0" noProof="0">
                <a:ln>
                  <a:noFill/>
                </a:ln>
                <a:solidFill>
                  <a:prstClr val="black"/>
                </a:solidFill>
                <a:effectLst/>
                <a:uLnTx/>
                <a:uFillTx/>
                <a:latin typeface="Libre Franklin" pitchFamily="2" charset="0"/>
                <a:ea typeface="+mn-ea"/>
                <a:cs typeface="+mn-cs"/>
              </a:rPr>
              <a:t> Bruk av ressurser – hva er rett disponering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kstSylinder 3">
            <a:extLst>
              <a:ext uri="{FF2B5EF4-FFF2-40B4-BE49-F238E27FC236}">
                <a16:creationId xmlns:a16="http://schemas.microsoft.com/office/drawing/2014/main" id="{140968C2-CB02-EB5F-EE3A-9E52455359FF}"/>
              </a:ext>
            </a:extLst>
          </p:cNvPr>
          <p:cNvSpPr txBox="1"/>
          <p:nvPr/>
        </p:nvSpPr>
        <p:spPr>
          <a:xfrm>
            <a:off x="1304557" y="475513"/>
            <a:ext cx="63431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a:solidFill>
                  <a:prstClr val="white"/>
                </a:solidFill>
                <a:latin typeface="Libre Franklin Light"/>
              </a:rPr>
              <a:t>Knagger å henge det på</a:t>
            </a:r>
            <a:endParaRPr kumimoji="0" lang="nb-NO" sz="2400" b="1" i="0" u="none" strike="noStrike" kern="1200" cap="none" spc="0" normalizeH="0" baseline="0" noProof="0">
              <a:ln>
                <a:noFill/>
              </a:ln>
              <a:solidFill>
                <a:prstClr val="white"/>
              </a:solidFill>
              <a:effectLst/>
              <a:uLnTx/>
              <a:uFillTx/>
              <a:latin typeface="Libre Franklin Light"/>
              <a:ea typeface="+mn-ea"/>
              <a:cs typeface="+mn-cs"/>
            </a:endParaRPr>
          </a:p>
        </p:txBody>
      </p:sp>
      <p:pic>
        <p:nvPicPr>
          <p:cNvPr id="6" name="Bilde 5">
            <a:extLst>
              <a:ext uri="{FF2B5EF4-FFF2-40B4-BE49-F238E27FC236}">
                <a16:creationId xmlns:a16="http://schemas.microsoft.com/office/drawing/2014/main" id="{4300F722-A5E9-C3EF-49F6-4CF7D3EFDFC8}"/>
              </a:ext>
            </a:extLst>
          </p:cNvPr>
          <p:cNvPicPr>
            <a:picLocks noChangeAspect="1"/>
          </p:cNvPicPr>
          <p:nvPr/>
        </p:nvPicPr>
        <p:blipFill>
          <a:blip r:embed="rId2"/>
          <a:stretch>
            <a:fillRect/>
          </a:stretch>
        </p:blipFill>
        <p:spPr>
          <a:xfrm>
            <a:off x="7871212" y="2173856"/>
            <a:ext cx="3104463" cy="3532664"/>
          </a:xfrm>
          <a:prstGeom prst="rect">
            <a:avLst/>
          </a:prstGeom>
        </p:spPr>
      </p:pic>
    </p:spTree>
    <p:extLst>
      <p:ext uri="{BB962C8B-B14F-4D97-AF65-F5344CB8AC3E}">
        <p14:creationId xmlns:p14="http://schemas.microsoft.com/office/powerpoint/2010/main" val="384587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19AEF0-8076-508C-C11D-0519D6F2B337}"/>
            </a:ext>
          </a:extLst>
        </p:cNvPr>
        <p:cNvGrpSpPr/>
        <p:nvPr/>
      </p:nvGrpSpPr>
      <p:grpSpPr>
        <a:xfrm>
          <a:off x="0" y="0"/>
          <a:ext cx="0" cy="0"/>
          <a:chOff x="0" y="0"/>
          <a:chExt cx="0" cy="0"/>
        </a:xfrm>
      </p:grpSpPr>
      <p:sp>
        <p:nvSpPr>
          <p:cNvPr id="7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DB94143E-4D1C-B741-09EA-9896989F1169}"/>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kern="1200" cap="none" spc="0" normalizeH="0" baseline="0" noProof="0">
                <a:ln>
                  <a:noFill/>
                </a:ln>
                <a:solidFill>
                  <a:srgbClr val="FFFFFF"/>
                </a:solidFill>
                <a:effectLst/>
                <a:uLnTx/>
                <a:uFillTx/>
                <a:latin typeface="+mj-lt"/>
                <a:ea typeface="+mj-ea"/>
                <a:cs typeface="+mj-cs"/>
              </a:rPr>
              <a:t>Eksempel</a:t>
            </a:r>
          </a:p>
        </p:txBody>
      </p:sp>
      <p:pic>
        <p:nvPicPr>
          <p:cNvPr id="9" name="Bilde 8">
            <a:extLst>
              <a:ext uri="{FF2B5EF4-FFF2-40B4-BE49-F238E27FC236}">
                <a16:creationId xmlns:a16="http://schemas.microsoft.com/office/drawing/2014/main" id="{BC056D7C-D62A-F247-F27E-B2FFCAEE5CE6}"/>
              </a:ext>
            </a:extLst>
          </p:cNvPr>
          <p:cNvPicPr>
            <a:picLocks noChangeAspect="1"/>
          </p:cNvPicPr>
          <p:nvPr/>
        </p:nvPicPr>
        <p:blipFill>
          <a:blip r:embed="rId2"/>
          <a:stretch>
            <a:fillRect/>
          </a:stretch>
        </p:blipFill>
        <p:spPr>
          <a:xfrm>
            <a:off x="4777316" y="1681805"/>
            <a:ext cx="6780700" cy="3492060"/>
          </a:xfrm>
          <a:prstGeom prst="rect">
            <a:avLst/>
          </a:prstGeom>
        </p:spPr>
      </p:pic>
      <p:sp>
        <p:nvSpPr>
          <p:cNvPr id="2" name="TekstSylinder 1">
            <a:extLst>
              <a:ext uri="{FF2B5EF4-FFF2-40B4-BE49-F238E27FC236}">
                <a16:creationId xmlns:a16="http://schemas.microsoft.com/office/drawing/2014/main" id="{555D1A89-0666-7D1A-D073-0182FDE366DF}"/>
              </a:ext>
            </a:extLst>
          </p:cNvPr>
          <p:cNvSpPr txBox="1"/>
          <p:nvPr/>
        </p:nvSpPr>
        <p:spPr>
          <a:xfrm>
            <a:off x="1371599" y="294538"/>
            <a:ext cx="9895951" cy="103366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5" name="TekstSylinder 4">
            <a:extLst>
              <a:ext uri="{FF2B5EF4-FFF2-40B4-BE49-F238E27FC236}">
                <a16:creationId xmlns:a16="http://schemas.microsoft.com/office/drawing/2014/main" id="{41F72B2B-0A54-1131-CF18-9E2E91DE6507}"/>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kstSylinder 53">
            <a:extLst>
              <a:ext uri="{FF2B5EF4-FFF2-40B4-BE49-F238E27FC236}">
                <a16:creationId xmlns:a16="http://schemas.microsoft.com/office/drawing/2014/main" id="{63E79037-E40F-49C3-2190-EAD17F7E47B0}"/>
              </a:ext>
            </a:extLst>
          </p:cNvPr>
          <p:cNvSpPr txBox="1"/>
          <p:nvPr/>
        </p:nvSpPr>
        <p:spPr>
          <a:xfrm>
            <a:off x="1096370" y="2470158"/>
            <a:ext cx="9880893" cy="39596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765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72632353-A651-CBE2-952D-1A11B0C17761}"/>
              </a:ext>
            </a:extLst>
          </p:cNvPr>
          <p:cNvSpPr>
            <a:spLocks noGrp="1"/>
          </p:cNvSpPr>
          <p:nvPr>
            <p:ph type="title"/>
          </p:nvPr>
        </p:nvSpPr>
        <p:spPr>
          <a:xfrm>
            <a:off x="838200" y="365125"/>
            <a:ext cx="10515600" cy="1325563"/>
          </a:xfrm>
        </p:spPr>
        <p:txBody>
          <a:bodyPr/>
          <a:lstStyle/>
          <a:p>
            <a:r>
              <a:rPr lang="en-US" b="1" dirty="0" err="1"/>
              <a:t>Risikovurdering</a:t>
            </a:r>
            <a:endParaRPr lang="en-US" b="1" dirty="0"/>
          </a:p>
        </p:txBody>
      </p:sp>
      <p:sp>
        <p:nvSpPr>
          <p:cNvPr id="4" name="TekstSylinder 3">
            <a:extLst>
              <a:ext uri="{FF2B5EF4-FFF2-40B4-BE49-F238E27FC236}">
                <a16:creationId xmlns:a16="http://schemas.microsoft.com/office/drawing/2014/main" id="{4E3FA6B9-5441-5C7C-07EB-DC28F80BCD58}"/>
              </a:ext>
            </a:extLst>
          </p:cNvPr>
          <p:cNvSpPr txBox="1"/>
          <p:nvPr/>
        </p:nvSpPr>
        <p:spPr>
          <a:xfrm>
            <a:off x="6172200" y="1825625"/>
            <a:ext cx="5181600"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nb-NO" sz="2800" b="1" i="0" u="none" strike="noStrike" kern="1200" cap="none" spc="0" normalizeH="0" baseline="0" noProof="0">
              <a:ln>
                <a:noFill/>
              </a:ln>
              <a:solidFill>
                <a:prstClr val="black"/>
              </a:solidFill>
              <a:effectLst/>
              <a:uLnTx/>
              <a:uFillTx/>
              <a:latin typeface="Libre Franklin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Libre Franklin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a:ln>
                  <a:noFill/>
                </a:ln>
                <a:solidFill>
                  <a:prstClr val="black"/>
                </a:solidFill>
                <a:effectLst/>
                <a:uLnTx/>
                <a:uFillTx/>
                <a:latin typeface="Libre Franklin Light"/>
                <a:ea typeface="+mn-ea"/>
                <a:cs typeface="+mn-cs"/>
              </a:rPr>
              <a:t>Gjelder gjennomføring av øvelsen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a:ln>
                  <a:noFill/>
                </a:ln>
                <a:solidFill>
                  <a:prstClr val="black"/>
                </a:solidFill>
                <a:effectLst/>
                <a:uLnTx/>
                <a:uFillTx/>
                <a:latin typeface="Libre Franklin Light"/>
                <a:ea typeface="+mn-ea"/>
                <a:cs typeface="+mn-cs"/>
              </a:rPr>
              <a:t>Noen (få) unntak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Libre Franklin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a:ln>
                <a:noFill/>
              </a:ln>
              <a:solidFill>
                <a:prstClr val="black"/>
              </a:solidFill>
              <a:effectLst/>
              <a:uLnTx/>
              <a:uFillTx/>
              <a:latin typeface="Libre Franklin Light"/>
              <a:ea typeface="+mn-ea"/>
              <a:cs typeface="+mn-cs"/>
            </a:endParaRPr>
          </a:p>
        </p:txBody>
      </p:sp>
      <p:pic>
        <p:nvPicPr>
          <p:cNvPr id="3" name="Bilde 2">
            <a:extLst>
              <a:ext uri="{FF2B5EF4-FFF2-40B4-BE49-F238E27FC236}">
                <a16:creationId xmlns:a16="http://schemas.microsoft.com/office/drawing/2014/main" id="{753D56E2-3A37-5A14-5BE0-CDF5645B39EB}"/>
              </a:ext>
            </a:extLst>
          </p:cNvPr>
          <p:cNvPicPr>
            <a:picLocks noChangeAspect="1"/>
          </p:cNvPicPr>
          <p:nvPr/>
        </p:nvPicPr>
        <p:blipFill>
          <a:blip r:embed="rId2"/>
          <a:stretch>
            <a:fillRect/>
          </a:stretch>
        </p:blipFill>
        <p:spPr>
          <a:xfrm>
            <a:off x="1331481" y="1753298"/>
            <a:ext cx="3953427" cy="3934374"/>
          </a:xfrm>
          <a:prstGeom prst="rect">
            <a:avLst/>
          </a:prstGeom>
        </p:spPr>
      </p:pic>
    </p:spTree>
    <p:extLst>
      <p:ext uri="{BB962C8B-B14F-4D97-AF65-F5344CB8AC3E}">
        <p14:creationId xmlns:p14="http://schemas.microsoft.com/office/powerpoint/2010/main" val="372052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2E4507-668C-417A-626F-1A74CCF55468}"/>
              </a:ext>
            </a:extLst>
          </p:cNvPr>
          <p:cNvSpPr>
            <a:spLocks noGrp="1"/>
          </p:cNvSpPr>
          <p:nvPr>
            <p:ph type="title"/>
          </p:nvPr>
        </p:nvSpPr>
        <p:spPr/>
        <p:txBody>
          <a:bodyPr>
            <a:normAutofit/>
          </a:bodyPr>
          <a:lstStyle/>
          <a:p>
            <a:r>
              <a:rPr lang="nb-NO" sz="5400" b="1">
                <a:solidFill>
                  <a:srgbClr val="C00000"/>
                </a:solidFill>
              </a:rPr>
              <a:t>			NOPLAY</a:t>
            </a:r>
          </a:p>
        </p:txBody>
      </p:sp>
      <p:sp>
        <p:nvSpPr>
          <p:cNvPr id="3" name="Plassholder for innhold 2">
            <a:extLst>
              <a:ext uri="{FF2B5EF4-FFF2-40B4-BE49-F238E27FC236}">
                <a16:creationId xmlns:a16="http://schemas.microsoft.com/office/drawing/2014/main" id="{90DE9A23-EE8F-CAB2-2796-E5608672EF87}"/>
              </a:ext>
            </a:extLst>
          </p:cNvPr>
          <p:cNvSpPr>
            <a:spLocks noGrp="1"/>
          </p:cNvSpPr>
          <p:nvPr>
            <p:ph idx="1"/>
          </p:nvPr>
        </p:nvSpPr>
        <p:spPr/>
        <p:txBody>
          <a:bodyPr/>
          <a:lstStyle/>
          <a:p>
            <a:pPr marL="0" indent="0">
              <a:buNone/>
            </a:pPr>
            <a:r>
              <a:rPr lang="nb-NO"/>
              <a:t>Dersom det oppstår en reel hendelse som gjør at ansatte trenger rask tilgang til systemer,  </a:t>
            </a:r>
          </a:p>
          <a:p>
            <a:pPr marL="0" indent="0">
              <a:buNone/>
            </a:pPr>
            <a:endParaRPr lang="nb-NO"/>
          </a:p>
          <a:p>
            <a:pPr marL="0" indent="0">
              <a:buNone/>
            </a:pPr>
            <a:r>
              <a:rPr lang="nb-NO"/>
              <a:t>		</a:t>
            </a:r>
            <a:r>
              <a:rPr lang="nb-NO" sz="3200" b="1">
                <a:solidFill>
                  <a:srgbClr val="C00000"/>
                </a:solidFill>
              </a:rPr>
              <a:t>RING XXX XX XXX</a:t>
            </a:r>
          </a:p>
          <a:p>
            <a:pPr marL="0" indent="0">
              <a:buNone/>
            </a:pPr>
            <a:endParaRPr lang="nb-NO"/>
          </a:p>
          <a:p>
            <a:pPr marL="0" indent="0">
              <a:buNone/>
            </a:pPr>
            <a:r>
              <a:rPr lang="nb-NO"/>
              <a:t>Start samtale med NOPLAY, hva som har skjedd og hvem som trenger å få tilgang til systemer.</a:t>
            </a:r>
          </a:p>
        </p:txBody>
      </p:sp>
    </p:spTree>
    <p:extLst>
      <p:ext uri="{BB962C8B-B14F-4D97-AF65-F5344CB8AC3E}">
        <p14:creationId xmlns:p14="http://schemas.microsoft.com/office/powerpoint/2010/main" val="137431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13F6B-17BB-C41F-F4FA-6E145632633A}"/>
              </a:ext>
            </a:extLst>
          </p:cNvPr>
          <p:cNvSpPr>
            <a:spLocks noGrp="1"/>
          </p:cNvSpPr>
          <p:nvPr>
            <p:ph type="title"/>
          </p:nvPr>
        </p:nvSpPr>
        <p:spPr/>
        <p:txBody>
          <a:bodyPr/>
          <a:lstStyle/>
          <a:p>
            <a:r>
              <a:rPr lang="nb-NO" b="1" dirty="0"/>
              <a:t>Siste innspurt før øvelsen</a:t>
            </a:r>
          </a:p>
        </p:txBody>
      </p:sp>
      <p:sp>
        <p:nvSpPr>
          <p:cNvPr id="3" name="Plassholder for tekst 2">
            <a:extLst>
              <a:ext uri="{FF2B5EF4-FFF2-40B4-BE49-F238E27FC236}">
                <a16:creationId xmlns:a16="http://schemas.microsoft.com/office/drawing/2014/main" id="{E83EFB45-B193-54F2-691D-26EB54A5DF8A}"/>
              </a:ext>
            </a:extLst>
          </p:cNvPr>
          <p:cNvSpPr>
            <a:spLocks noGrp="1"/>
          </p:cNvSpPr>
          <p:nvPr>
            <p:ph type="body" sz="quarter" idx="14"/>
          </p:nvPr>
        </p:nvSpPr>
        <p:spPr>
          <a:xfrm>
            <a:off x="838200" y="1895475"/>
            <a:ext cx="5849203" cy="459740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solidFill>
                  <a:prstClr val="black"/>
                </a:solidFill>
                <a:effectLst/>
                <a:uLnTx/>
                <a:uFillTx/>
                <a:latin typeface="Aptos" panose="02110004020202020204"/>
                <a:ea typeface="+mn-ea"/>
                <a:cs typeface="+mn-cs"/>
              </a:rPr>
              <a:t>Innsjekk </a:t>
            </a:r>
            <a:r>
              <a:rPr kumimoji="0" lang="nb-NO" b="0" i="0" u="none" strike="noStrike" kern="1200" cap="none" spc="0" normalizeH="0" baseline="0" noProof="0">
                <a:ln>
                  <a:noFill/>
                </a:ln>
                <a:solidFill>
                  <a:prstClr val="black"/>
                </a:solidFill>
                <a:effectLst/>
                <a:uLnTx/>
                <a:uFillTx/>
                <a:latin typeface="Aptos" panose="02110004020202020204"/>
                <a:ea typeface="+mn-ea"/>
                <a:cs typeface="+mn-cs"/>
              </a:rPr>
              <a:t>med kommunedirektør</a:t>
            </a:r>
            <a:endParaRPr kumimoji="0" lang="nb-NO"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Aptos" panose="02110004020202020204"/>
                <a:ea typeface="+mn-ea"/>
                <a:cs typeface="+mn-cs"/>
              </a:rPr>
              <a:t>ROS-analyse </a:t>
            </a:r>
            <a:r>
              <a:rPr kumimoji="0" lang="nb-NO" sz="2800" b="0" i="0" u="none" strike="noStrike" kern="1200" cap="none" spc="0" normalizeH="0" baseline="0" noProof="0">
                <a:ln>
                  <a:noFill/>
                </a:ln>
                <a:solidFill>
                  <a:prstClr val="black"/>
                </a:solidFill>
                <a:effectLst/>
                <a:uLnTx/>
                <a:uFillTx/>
                <a:latin typeface="Aptos" panose="02110004020202020204"/>
                <a:ea typeface="+mn-ea"/>
                <a:cs typeface="+mn-cs"/>
              </a:rPr>
              <a:t>gjennomført </a:t>
            </a:r>
            <a:endParaRPr kumimoji="0" lang="nb-NO"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solidFill>
                  <a:prstClr val="black"/>
                </a:solidFill>
                <a:effectLst/>
                <a:uLnTx/>
                <a:uFillTx/>
                <a:latin typeface="Aptos" panose="02110004020202020204"/>
                <a:ea typeface="+mn-ea"/>
                <a:cs typeface="+mn-cs"/>
              </a:rPr>
              <a:t>Orientering til </a:t>
            </a:r>
            <a:r>
              <a:rPr kumimoji="0" lang="nb-NO" b="0" i="0" u="none" strike="noStrike" kern="1200" cap="none" spc="0" normalizeH="0" baseline="0" noProof="0">
                <a:ln>
                  <a:noFill/>
                </a:ln>
                <a:solidFill>
                  <a:prstClr val="black"/>
                </a:solidFill>
                <a:effectLst/>
                <a:uLnTx/>
                <a:uFillTx/>
                <a:latin typeface="Aptos" panose="02110004020202020204"/>
                <a:ea typeface="+mn-ea"/>
                <a:cs typeface="+mn-cs"/>
              </a:rPr>
              <a:t>formannskapet </a:t>
            </a:r>
            <a:endParaRPr kumimoji="0" lang="nb-NO"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600" b="0" i="0" u="none" strike="noStrike" kern="1200" cap="none" spc="0" normalizeH="0" baseline="0" noProof="0" dirty="0" err="1">
                <a:ln>
                  <a:noFill/>
                </a:ln>
                <a:solidFill>
                  <a:prstClr val="black"/>
                </a:solidFill>
                <a:effectLst/>
                <a:uLnTx/>
                <a:uFillTx/>
                <a:latin typeface="Aptos" panose="02110004020202020204"/>
                <a:ea typeface="+mn-ea"/>
                <a:cs typeface="+mn-cs"/>
              </a:rPr>
              <a:t>Teamsmøte</a:t>
            </a:r>
            <a:r>
              <a:rPr kumimoji="0" lang="nb-NO" sz="2600" b="0" i="0" u="none" strike="noStrike" kern="1200" cap="none" spc="0" normalizeH="0" baseline="0" noProof="0" dirty="0">
                <a:ln>
                  <a:noFill/>
                </a:ln>
                <a:solidFill>
                  <a:prstClr val="black"/>
                </a:solidFill>
                <a:effectLst/>
                <a:uLnTx/>
                <a:uFillTx/>
                <a:latin typeface="Aptos" panose="02110004020202020204"/>
                <a:ea typeface="+mn-ea"/>
                <a:cs typeface="+mn-cs"/>
              </a:rPr>
              <a:t> med </a:t>
            </a:r>
            <a:r>
              <a:rPr kumimoji="0" lang="nb-NO" sz="2600" b="0" i="0" u="none" strike="noStrike" kern="1200" cap="none" spc="0" normalizeH="0" baseline="0" noProof="0">
                <a:ln>
                  <a:noFill/>
                </a:ln>
                <a:solidFill>
                  <a:prstClr val="black"/>
                </a:solidFill>
                <a:effectLst/>
                <a:uLnTx/>
                <a:uFillTx/>
                <a:latin typeface="Aptos" panose="02110004020202020204"/>
                <a:ea typeface="+mn-ea"/>
                <a:cs typeface="+mn-cs"/>
              </a:rPr>
              <a:t>Virksomhetsledere  </a:t>
            </a:r>
            <a:br>
              <a:rPr kumimoji="0" lang="nb-NO" sz="2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nb-NO" sz="2600" b="0" i="0" u="none" strike="noStrike" kern="1200" cap="none" spc="0" normalizeH="0" baseline="0" noProof="0" dirty="0">
                <a:ln>
                  <a:noFill/>
                </a:ln>
                <a:solidFill>
                  <a:prstClr val="black"/>
                </a:solidFill>
                <a:effectLst/>
                <a:uLnTx/>
                <a:uFillTx/>
                <a:latin typeface="Aptos" panose="02110004020202020204"/>
                <a:ea typeface="+mn-ea"/>
                <a:cs typeface="+mn-cs"/>
              </a:rPr>
              <a:t>Orientering om øvelsen, viktig info</a:t>
            </a:r>
            <a:endParaRPr kumimoji="0" lang="nb-NO"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prstClr val="black"/>
                </a:solidFill>
                <a:effectLst/>
                <a:uLnTx/>
                <a:uFillTx/>
                <a:latin typeface="Aptos" panose="02110004020202020204"/>
                <a:ea typeface="+mn-ea"/>
                <a:cs typeface="+mn-cs"/>
              </a:rPr>
              <a:t>Siste innsjekk </a:t>
            </a:r>
            <a:r>
              <a:rPr kumimoji="0" lang="nb-NO" b="0" i="0" u="none" strike="noStrike" kern="1200" cap="none" spc="0" normalizeH="0" baseline="0" noProof="0" dirty="0">
                <a:ln>
                  <a:noFill/>
                </a:ln>
                <a:solidFill>
                  <a:prstClr val="black"/>
                </a:solidFill>
                <a:effectLst/>
                <a:uLnTx/>
                <a:uFillTx/>
                <a:latin typeface="Aptos" panose="02110004020202020204"/>
                <a:ea typeface="+mn-ea"/>
                <a:cs typeface="+mn-cs"/>
              </a:rPr>
              <a:t>/ orientering til ledergruppa </a:t>
            </a:r>
            <a:r>
              <a:rPr kumimoji="0" lang="nb-NO" b="0" i="0" u="none" strike="noStrike" kern="1200" cap="none" spc="0" normalizeH="0" baseline="0" noProof="0">
                <a:ln>
                  <a:noFill/>
                </a:ln>
                <a:solidFill>
                  <a:prstClr val="black"/>
                </a:solidFill>
                <a:effectLst/>
                <a:uLnTx/>
                <a:uFillTx/>
                <a:latin typeface="Aptos" panose="02110004020202020204"/>
                <a:ea typeface="+mn-ea"/>
                <a:cs typeface="+mn-cs"/>
              </a:rPr>
              <a:t>før øvelse</a:t>
            </a:r>
            <a:endParaRPr kumimoji="0" lang="nb-NO"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solidFill>
                  <a:prstClr val="black"/>
                </a:solidFill>
                <a:effectLst/>
                <a:uLnTx/>
                <a:uFillTx/>
                <a:latin typeface="Aptos" panose="02110004020202020204"/>
                <a:ea typeface="+mn-ea"/>
                <a:cs typeface="+mn-cs"/>
              </a:rPr>
              <a:t>Utarbeiding av spillkort til medspillere </a:t>
            </a:r>
          </a:p>
        </p:txBody>
      </p:sp>
      <p:pic>
        <p:nvPicPr>
          <p:cNvPr id="6" name="Bilde 5">
            <a:extLst>
              <a:ext uri="{FF2B5EF4-FFF2-40B4-BE49-F238E27FC236}">
                <a16:creationId xmlns:a16="http://schemas.microsoft.com/office/drawing/2014/main" id="{4B23BA19-35E6-1CC9-3C2C-C130C107B9A4}"/>
              </a:ext>
            </a:extLst>
          </p:cNvPr>
          <p:cNvPicPr>
            <a:picLocks noChangeAspect="1"/>
          </p:cNvPicPr>
          <p:nvPr/>
        </p:nvPicPr>
        <p:blipFill>
          <a:blip r:embed="rId2"/>
          <a:stretch>
            <a:fillRect/>
          </a:stretch>
        </p:blipFill>
        <p:spPr>
          <a:xfrm>
            <a:off x="6880137" y="2035463"/>
            <a:ext cx="4029637" cy="3077004"/>
          </a:xfrm>
          <a:prstGeom prst="rect">
            <a:avLst/>
          </a:prstGeom>
        </p:spPr>
      </p:pic>
    </p:spTree>
    <p:extLst>
      <p:ext uri="{BB962C8B-B14F-4D97-AF65-F5344CB8AC3E}">
        <p14:creationId xmlns:p14="http://schemas.microsoft.com/office/powerpoint/2010/main" val="329099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4549D22-A9C7-E292-3344-EA5B3283D824}"/>
              </a:ext>
            </a:extLst>
          </p:cNvPr>
          <p:cNvPicPr>
            <a:picLocks noChangeAspect="1"/>
          </p:cNvPicPr>
          <p:nvPr/>
        </p:nvPicPr>
        <p:blipFill>
          <a:blip r:embed="rId2"/>
          <a:stretch>
            <a:fillRect/>
          </a:stretch>
        </p:blipFill>
        <p:spPr>
          <a:xfrm>
            <a:off x="578642" y="737382"/>
            <a:ext cx="11034716" cy="5383235"/>
          </a:xfrm>
          <a:prstGeom prst="rect">
            <a:avLst/>
          </a:prstGeom>
        </p:spPr>
      </p:pic>
    </p:spTree>
    <p:extLst>
      <p:ext uri="{BB962C8B-B14F-4D97-AF65-F5344CB8AC3E}">
        <p14:creationId xmlns:p14="http://schemas.microsoft.com/office/powerpoint/2010/main" val="258073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Rektangel: avrundede hjørner 1">
            <a:extLst>
              <a:ext uri="{FF2B5EF4-FFF2-40B4-BE49-F238E27FC236}">
                <a16:creationId xmlns:a16="http://schemas.microsoft.com/office/drawing/2014/main" id="{7E8E55FC-2F23-14B9-DE96-325F64D2C55E}"/>
              </a:ext>
            </a:extLst>
          </p:cNvPr>
          <p:cNvSpPr/>
          <p:nvPr/>
        </p:nvSpPr>
        <p:spPr>
          <a:xfrm>
            <a:off x="834014" y="602901"/>
            <a:ext cx="2276832" cy="707425"/>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SPILLSTAB</a:t>
            </a:r>
          </a:p>
        </p:txBody>
      </p:sp>
      <p:cxnSp>
        <p:nvCxnSpPr>
          <p:cNvPr id="4" name="Rett pilkobling 3">
            <a:extLst>
              <a:ext uri="{FF2B5EF4-FFF2-40B4-BE49-F238E27FC236}">
                <a16:creationId xmlns:a16="http://schemas.microsoft.com/office/drawing/2014/main" id="{CDB17E4C-00F0-67F9-BF8E-3E5BD3BC925D}"/>
              </a:ext>
            </a:extLst>
          </p:cNvPr>
          <p:cNvCxnSpPr>
            <a:cxnSpLocks/>
            <a:stCxn id="2" idx="3"/>
          </p:cNvCxnSpPr>
          <p:nvPr/>
        </p:nvCxnSpPr>
        <p:spPr>
          <a:xfrm>
            <a:off x="3110846" y="956614"/>
            <a:ext cx="5373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ktangel: avrundede hjørner 5">
            <a:extLst>
              <a:ext uri="{FF2B5EF4-FFF2-40B4-BE49-F238E27FC236}">
                <a16:creationId xmlns:a16="http://schemas.microsoft.com/office/drawing/2014/main" id="{08F7331B-C725-BFE0-7487-CAB77F6C74F7}"/>
              </a:ext>
            </a:extLst>
          </p:cNvPr>
          <p:cNvSpPr/>
          <p:nvPr/>
        </p:nvSpPr>
        <p:spPr>
          <a:xfrm>
            <a:off x="3742441" y="602908"/>
            <a:ext cx="1300899" cy="707418"/>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Aptos" panose="02110004020202020204"/>
                <a:ea typeface="+mn-ea"/>
                <a:cs typeface="+mn-cs"/>
              </a:rPr>
              <a:t>T</a:t>
            </a:r>
            <a:r>
              <a:rPr kumimoji="0" lang="nb-NO"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IT</a:t>
            </a: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ktangel: avrundede hjørner 7">
            <a:extLst>
              <a:ext uri="{FF2B5EF4-FFF2-40B4-BE49-F238E27FC236}">
                <a16:creationId xmlns:a16="http://schemas.microsoft.com/office/drawing/2014/main" id="{6918630A-AA10-7F54-4BFA-41A331E0F3F4}"/>
              </a:ext>
            </a:extLst>
          </p:cNvPr>
          <p:cNvSpPr/>
          <p:nvPr/>
        </p:nvSpPr>
        <p:spPr>
          <a:xfrm>
            <a:off x="5825765" y="602901"/>
            <a:ext cx="2620651" cy="839400"/>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KRISELEDELSEN</a:t>
            </a: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4" name="Rett pilkobling 13">
            <a:extLst>
              <a:ext uri="{FF2B5EF4-FFF2-40B4-BE49-F238E27FC236}">
                <a16:creationId xmlns:a16="http://schemas.microsoft.com/office/drawing/2014/main" id="{4D764D64-7E6B-2D48-32E1-8E4A400C4C11}"/>
              </a:ext>
            </a:extLst>
          </p:cNvPr>
          <p:cNvCxnSpPr/>
          <p:nvPr/>
        </p:nvCxnSpPr>
        <p:spPr>
          <a:xfrm flipH="1">
            <a:off x="4345757" y="1527142"/>
            <a:ext cx="1602556" cy="13763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Rett pilkobling 15">
            <a:extLst>
              <a:ext uri="{FF2B5EF4-FFF2-40B4-BE49-F238E27FC236}">
                <a16:creationId xmlns:a16="http://schemas.microsoft.com/office/drawing/2014/main" id="{40AD9418-F4FA-801D-6E00-C4DF04841B7E}"/>
              </a:ext>
            </a:extLst>
          </p:cNvPr>
          <p:cNvCxnSpPr/>
          <p:nvPr/>
        </p:nvCxnSpPr>
        <p:spPr>
          <a:xfrm>
            <a:off x="7117237" y="1527142"/>
            <a:ext cx="0" cy="108408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Rett pilkobling 17">
            <a:extLst>
              <a:ext uri="{FF2B5EF4-FFF2-40B4-BE49-F238E27FC236}">
                <a16:creationId xmlns:a16="http://schemas.microsoft.com/office/drawing/2014/main" id="{0D4886AA-7DC0-9362-6468-EF50311A6E7B}"/>
              </a:ext>
            </a:extLst>
          </p:cNvPr>
          <p:cNvCxnSpPr/>
          <p:nvPr/>
        </p:nvCxnSpPr>
        <p:spPr>
          <a:xfrm>
            <a:off x="5128181" y="956614"/>
            <a:ext cx="60331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Rektangel: avrundede hjørner 18">
            <a:extLst>
              <a:ext uri="{FF2B5EF4-FFF2-40B4-BE49-F238E27FC236}">
                <a16:creationId xmlns:a16="http://schemas.microsoft.com/office/drawing/2014/main" id="{46A5E7EB-9C36-00E8-1BFA-92BF1C3BDBF2}"/>
              </a:ext>
            </a:extLst>
          </p:cNvPr>
          <p:cNvSpPr/>
          <p:nvPr/>
        </p:nvSpPr>
        <p:spPr>
          <a:xfrm>
            <a:off x="5882326" y="2740708"/>
            <a:ext cx="2620650" cy="839400"/>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KRISESTØTTESTAB</a:t>
            </a:r>
          </a:p>
        </p:txBody>
      </p:sp>
      <p:sp>
        <p:nvSpPr>
          <p:cNvPr id="20" name="Rektangel: avrundede hjørner 19">
            <a:extLst>
              <a:ext uri="{FF2B5EF4-FFF2-40B4-BE49-F238E27FC236}">
                <a16:creationId xmlns:a16="http://schemas.microsoft.com/office/drawing/2014/main" id="{001850AF-C2F7-C2AE-31B9-AB78FDDE431C}"/>
              </a:ext>
            </a:extLst>
          </p:cNvPr>
          <p:cNvSpPr/>
          <p:nvPr/>
        </p:nvSpPr>
        <p:spPr>
          <a:xfrm>
            <a:off x="2092751" y="3139126"/>
            <a:ext cx="2865748" cy="853123"/>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LOKALT KRISEHÅNDTERINGSTEAM PR KOMMUNALOMRÅDE</a:t>
            </a:r>
          </a:p>
        </p:txBody>
      </p:sp>
      <p:sp>
        <p:nvSpPr>
          <p:cNvPr id="21" name="Rektangel: avrundede hjørner 20">
            <a:extLst>
              <a:ext uri="{FF2B5EF4-FFF2-40B4-BE49-F238E27FC236}">
                <a16:creationId xmlns:a16="http://schemas.microsoft.com/office/drawing/2014/main" id="{443D8919-53C3-1B99-9EB8-DBD1A5A12E93}"/>
              </a:ext>
            </a:extLst>
          </p:cNvPr>
          <p:cNvSpPr/>
          <p:nvPr/>
        </p:nvSpPr>
        <p:spPr>
          <a:xfrm>
            <a:off x="443060" y="4675695"/>
            <a:ext cx="1602556" cy="480767"/>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VIRKSOMHET</a:t>
            </a:r>
          </a:p>
        </p:txBody>
      </p:sp>
      <p:sp>
        <p:nvSpPr>
          <p:cNvPr id="22" name="Rektangel: avrundede hjørner 21">
            <a:extLst>
              <a:ext uri="{FF2B5EF4-FFF2-40B4-BE49-F238E27FC236}">
                <a16:creationId xmlns:a16="http://schemas.microsoft.com/office/drawing/2014/main" id="{FBE1703E-C8BB-DE20-CE6E-BD6BDC02BE9B}"/>
              </a:ext>
            </a:extLst>
          </p:cNvPr>
          <p:cNvSpPr/>
          <p:nvPr/>
        </p:nvSpPr>
        <p:spPr>
          <a:xfrm>
            <a:off x="2253006" y="4675695"/>
            <a:ext cx="1621410" cy="480767"/>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VIRKSOMHET</a:t>
            </a:r>
          </a:p>
        </p:txBody>
      </p:sp>
      <p:sp>
        <p:nvSpPr>
          <p:cNvPr id="23" name="Rektangel: avrundede hjørner 22">
            <a:extLst>
              <a:ext uri="{FF2B5EF4-FFF2-40B4-BE49-F238E27FC236}">
                <a16:creationId xmlns:a16="http://schemas.microsoft.com/office/drawing/2014/main" id="{0B998C7B-E359-A9D6-DEEC-A1F1A1878B52}"/>
              </a:ext>
            </a:extLst>
          </p:cNvPr>
          <p:cNvSpPr/>
          <p:nvPr/>
        </p:nvSpPr>
        <p:spPr>
          <a:xfrm>
            <a:off x="4081806" y="4675695"/>
            <a:ext cx="1649691" cy="480767"/>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VIRKSOMHET</a:t>
            </a:r>
          </a:p>
        </p:txBody>
      </p:sp>
      <p:cxnSp>
        <p:nvCxnSpPr>
          <p:cNvPr id="25" name="Rett pilkobling 24">
            <a:extLst>
              <a:ext uri="{FF2B5EF4-FFF2-40B4-BE49-F238E27FC236}">
                <a16:creationId xmlns:a16="http://schemas.microsoft.com/office/drawing/2014/main" id="{21DFFAAE-62EC-B164-1621-878ADE8F97A4}"/>
              </a:ext>
            </a:extLst>
          </p:cNvPr>
          <p:cNvCxnSpPr>
            <a:cxnSpLocks/>
          </p:cNvCxnSpPr>
          <p:nvPr/>
        </p:nvCxnSpPr>
        <p:spPr>
          <a:xfrm>
            <a:off x="8446414" y="1527142"/>
            <a:ext cx="989814" cy="85312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Rektangel: avrundede hjørner 25">
            <a:extLst>
              <a:ext uri="{FF2B5EF4-FFF2-40B4-BE49-F238E27FC236}">
                <a16:creationId xmlns:a16="http://schemas.microsoft.com/office/drawing/2014/main" id="{5EF5DE07-9B17-2F77-D391-1796AE19A350}"/>
              </a:ext>
            </a:extLst>
          </p:cNvPr>
          <p:cNvSpPr/>
          <p:nvPr/>
        </p:nvSpPr>
        <p:spPr>
          <a:xfrm>
            <a:off x="8550111" y="3648173"/>
            <a:ext cx="2686640" cy="1682685"/>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Ålesund kommunale eiendom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Ålesund Brannvesen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Ålesund Parkering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Ålesund Havnevesen</a:t>
            </a:r>
          </a:p>
        </p:txBody>
      </p:sp>
      <p:sp>
        <p:nvSpPr>
          <p:cNvPr id="28" name="Rektangel: avrundede hjørner 27">
            <a:extLst>
              <a:ext uri="{FF2B5EF4-FFF2-40B4-BE49-F238E27FC236}">
                <a16:creationId xmlns:a16="http://schemas.microsoft.com/office/drawing/2014/main" id="{7959B664-1A0B-8263-CAC3-6DB10203DBD5}"/>
              </a:ext>
            </a:extLst>
          </p:cNvPr>
          <p:cNvSpPr/>
          <p:nvPr/>
        </p:nvSpPr>
        <p:spPr>
          <a:xfrm>
            <a:off x="9172280" y="2465106"/>
            <a:ext cx="1574277" cy="839400"/>
          </a:xfrm>
          <a:prstGeom prst="roundRect">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Liaison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Formidler av spillet</a:t>
            </a:r>
          </a:p>
        </p:txBody>
      </p:sp>
      <p:cxnSp>
        <p:nvCxnSpPr>
          <p:cNvPr id="30" name="Rett pilkobling 29">
            <a:extLst>
              <a:ext uri="{FF2B5EF4-FFF2-40B4-BE49-F238E27FC236}">
                <a16:creationId xmlns:a16="http://schemas.microsoft.com/office/drawing/2014/main" id="{7F17AC03-FACE-7D57-3E45-F64A41ADE6EF}"/>
              </a:ext>
            </a:extLst>
          </p:cNvPr>
          <p:cNvCxnSpPr/>
          <p:nvPr/>
        </p:nvCxnSpPr>
        <p:spPr>
          <a:xfrm>
            <a:off x="10096107" y="3304506"/>
            <a:ext cx="0" cy="3436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Rektangel: avrundede hjørner 31">
            <a:extLst>
              <a:ext uri="{FF2B5EF4-FFF2-40B4-BE49-F238E27FC236}">
                <a16:creationId xmlns:a16="http://schemas.microsoft.com/office/drawing/2014/main" id="{DC217814-692B-7FFE-041D-9AD949E9DEBB}"/>
              </a:ext>
            </a:extLst>
          </p:cNvPr>
          <p:cNvSpPr/>
          <p:nvPr/>
        </p:nvSpPr>
        <p:spPr>
          <a:xfrm>
            <a:off x="9436228" y="602901"/>
            <a:ext cx="2121027" cy="137631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Spillaktører: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Kommunikasjonsavd (journalister)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rPr>
              <a:t>4 ansatte som spilte innbyggere</a:t>
            </a:r>
          </a:p>
        </p:txBody>
      </p:sp>
      <p:cxnSp>
        <p:nvCxnSpPr>
          <p:cNvPr id="5" name="Rett pilkobling 4">
            <a:extLst>
              <a:ext uri="{FF2B5EF4-FFF2-40B4-BE49-F238E27FC236}">
                <a16:creationId xmlns:a16="http://schemas.microsoft.com/office/drawing/2014/main" id="{AF5F0169-B467-B6D2-A5A1-0254E9AE32E6}"/>
              </a:ext>
            </a:extLst>
          </p:cNvPr>
          <p:cNvCxnSpPr>
            <a:cxnSpLocks/>
          </p:cNvCxnSpPr>
          <p:nvPr/>
        </p:nvCxnSpPr>
        <p:spPr>
          <a:xfrm>
            <a:off x="3379509" y="4151586"/>
            <a:ext cx="0" cy="3379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5E041C5C-4FEF-2E77-0BF7-29FF7E2B7568}"/>
              </a:ext>
            </a:extLst>
          </p:cNvPr>
          <p:cNvCxnSpPr>
            <a:cxnSpLocks/>
          </p:cNvCxnSpPr>
          <p:nvPr/>
        </p:nvCxnSpPr>
        <p:spPr>
          <a:xfrm>
            <a:off x="3720092" y="4151586"/>
            <a:ext cx="820377" cy="3379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Rett pilkobling 14">
            <a:extLst>
              <a:ext uri="{FF2B5EF4-FFF2-40B4-BE49-F238E27FC236}">
                <a16:creationId xmlns:a16="http://schemas.microsoft.com/office/drawing/2014/main" id="{1469AB30-B6B2-80F2-445A-4278890EEE3C}"/>
              </a:ext>
            </a:extLst>
          </p:cNvPr>
          <p:cNvCxnSpPr>
            <a:cxnSpLocks/>
          </p:cNvCxnSpPr>
          <p:nvPr/>
        </p:nvCxnSpPr>
        <p:spPr>
          <a:xfrm flipH="1">
            <a:off x="1828800" y="4151586"/>
            <a:ext cx="1234911" cy="3379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792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A0976013-863C-8B23-7E18-AC971431EAA6}"/>
              </a:ext>
            </a:extLst>
          </p:cNvPr>
          <p:cNvGraphicFramePr>
            <a:graphicFrameLocks/>
          </p:cNvGraphicFramePr>
          <p:nvPr>
            <p:extLst>
              <p:ext uri="{D42A27DB-BD31-4B8C-83A1-F6EECF244321}">
                <p14:modId xmlns:p14="http://schemas.microsoft.com/office/powerpoint/2010/main" val="1814344604"/>
              </p:ext>
            </p:extLst>
          </p:nvPr>
        </p:nvGraphicFramePr>
        <p:xfrm>
          <a:off x="643464" y="1146218"/>
          <a:ext cx="10905071" cy="2518400"/>
        </p:xfrm>
        <a:graphic>
          <a:graphicData uri="http://schemas.openxmlformats.org/drawingml/2006/table">
            <a:tbl>
              <a:tblPr firstRow="1" bandRow="1">
                <a:solidFill>
                  <a:sysClr val="window" lastClr="FFFFFF">
                    <a:lumMod val="95000"/>
                  </a:sysClr>
                </a:solidFill>
              </a:tblPr>
              <a:tblGrid>
                <a:gridCol w="1045335">
                  <a:extLst>
                    <a:ext uri="{9D8B030D-6E8A-4147-A177-3AD203B41FA5}">
                      <a16:colId xmlns:a16="http://schemas.microsoft.com/office/drawing/2014/main" val="606910413"/>
                    </a:ext>
                  </a:extLst>
                </a:gridCol>
                <a:gridCol w="980266">
                  <a:extLst>
                    <a:ext uri="{9D8B030D-6E8A-4147-A177-3AD203B41FA5}">
                      <a16:colId xmlns:a16="http://schemas.microsoft.com/office/drawing/2014/main" val="3065641513"/>
                    </a:ext>
                  </a:extLst>
                </a:gridCol>
                <a:gridCol w="1108283">
                  <a:extLst>
                    <a:ext uri="{9D8B030D-6E8A-4147-A177-3AD203B41FA5}">
                      <a16:colId xmlns:a16="http://schemas.microsoft.com/office/drawing/2014/main" val="3534761885"/>
                    </a:ext>
                  </a:extLst>
                </a:gridCol>
                <a:gridCol w="980266">
                  <a:extLst>
                    <a:ext uri="{9D8B030D-6E8A-4147-A177-3AD203B41FA5}">
                      <a16:colId xmlns:a16="http://schemas.microsoft.com/office/drawing/2014/main" val="2116804585"/>
                    </a:ext>
                  </a:extLst>
                </a:gridCol>
                <a:gridCol w="1138576">
                  <a:extLst>
                    <a:ext uri="{9D8B030D-6E8A-4147-A177-3AD203B41FA5}">
                      <a16:colId xmlns:a16="http://schemas.microsoft.com/office/drawing/2014/main" val="1126248808"/>
                    </a:ext>
                  </a:extLst>
                </a:gridCol>
                <a:gridCol w="459235">
                  <a:extLst>
                    <a:ext uri="{9D8B030D-6E8A-4147-A177-3AD203B41FA5}">
                      <a16:colId xmlns:a16="http://schemas.microsoft.com/office/drawing/2014/main" val="1720943039"/>
                    </a:ext>
                  </a:extLst>
                </a:gridCol>
                <a:gridCol w="1095499">
                  <a:extLst>
                    <a:ext uri="{9D8B030D-6E8A-4147-A177-3AD203B41FA5}">
                      <a16:colId xmlns:a16="http://schemas.microsoft.com/office/drawing/2014/main" val="4278199079"/>
                    </a:ext>
                  </a:extLst>
                </a:gridCol>
                <a:gridCol w="980266">
                  <a:extLst>
                    <a:ext uri="{9D8B030D-6E8A-4147-A177-3AD203B41FA5}">
                      <a16:colId xmlns:a16="http://schemas.microsoft.com/office/drawing/2014/main" val="2786362802"/>
                    </a:ext>
                  </a:extLst>
                </a:gridCol>
                <a:gridCol w="1095499">
                  <a:extLst>
                    <a:ext uri="{9D8B030D-6E8A-4147-A177-3AD203B41FA5}">
                      <a16:colId xmlns:a16="http://schemas.microsoft.com/office/drawing/2014/main" val="3454586277"/>
                    </a:ext>
                  </a:extLst>
                </a:gridCol>
                <a:gridCol w="1264835">
                  <a:extLst>
                    <a:ext uri="{9D8B030D-6E8A-4147-A177-3AD203B41FA5}">
                      <a16:colId xmlns:a16="http://schemas.microsoft.com/office/drawing/2014/main" val="557706685"/>
                    </a:ext>
                  </a:extLst>
                </a:gridCol>
                <a:gridCol w="757011">
                  <a:extLst>
                    <a:ext uri="{9D8B030D-6E8A-4147-A177-3AD203B41FA5}">
                      <a16:colId xmlns:a16="http://schemas.microsoft.com/office/drawing/2014/main" val="992872175"/>
                    </a:ext>
                  </a:extLst>
                </a:gridCol>
              </a:tblGrid>
              <a:tr h="354786">
                <a:tc gridSpan="4">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ctr" rtl="0" eaLnBrk="1" latinLnBrk="0" hangingPunct="1">
                        <a:buNone/>
                      </a:pPr>
                      <a:r>
                        <a:rPr lang="nb-NO" sz="1500" b="0" kern="1200" cap="none" spc="0">
                          <a:solidFill>
                            <a:schemeClr val="bg1"/>
                          </a:solidFill>
                          <a:effectLst/>
                          <a:latin typeface="Aptos" panose="020B0004020202020204" pitchFamily="34" charset="0"/>
                        </a:rPr>
                        <a:t>Dag 1</a:t>
                      </a: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r>
                        <a:rPr lang="nb-NO" sz="1500" b="0" kern="1200" cap="none" spc="0">
                          <a:solidFill>
                            <a:schemeClr val="bg1"/>
                          </a:solidFill>
                          <a:effectLst/>
                          <a:latin typeface="Aptos" panose="020B0004020202020204" pitchFamily="34" charset="0"/>
                        </a:rPr>
                        <a:t>Dag 2-3</a:t>
                      </a: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r>
                        <a:rPr lang="nb-NO" sz="1500" b="0" kern="1200" cap="none" spc="0">
                          <a:solidFill>
                            <a:schemeClr val="bg1"/>
                          </a:solidFill>
                          <a:effectLst/>
                          <a:latin typeface="Aptos" panose="020B0004020202020204" pitchFamily="34" charset="0"/>
                        </a:rPr>
                        <a:t>1-2 uker</a:t>
                      </a: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r>
                        <a:rPr lang="nb-NO" sz="1500" b="0" kern="1200" cap="none" spc="0">
                          <a:solidFill>
                            <a:schemeClr val="bg1"/>
                          </a:solidFill>
                          <a:effectLst/>
                          <a:latin typeface="Aptos" panose="020B0004020202020204" pitchFamily="34" charset="0"/>
                        </a:rPr>
                        <a:t>3-4 uker</a:t>
                      </a: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algn="l" rtl="0" eaLnBrk="1" latinLnBrk="0" hangingPunct="1">
                        <a:buNone/>
                      </a:pPr>
                      <a:endParaRPr lang="nb-NO" sz="1500" b="0" cap="none" spc="0">
                        <a:solidFill>
                          <a:schemeClr val="bg1"/>
                        </a:solidFill>
                        <a:effectLst/>
                      </a:endParaRPr>
                    </a:p>
                  </a:txBody>
                  <a:tcPr marL="0" marR="0" marT="87242" marB="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1734312019"/>
                  </a:ext>
                </a:extLst>
              </a:tr>
              <a:tr h="47111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9.00 – 10.00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10.00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10.00-11.00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11.00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11-11.30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11.30 – 12.00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12.00 – 13.00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13.00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13.00-14.00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14.00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b="1" kern="1200" cap="none" spc="0">
                          <a:solidFill>
                            <a:schemeClr val="tx1"/>
                          </a:solidFill>
                          <a:effectLst/>
                          <a:latin typeface="Aptos" panose="020B0004020202020204" pitchFamily="34" charset="0"/>
                        </a:rPr>
                        <a:t>14.30-15.00</a:t>
                      </a:r>
                      <a:endParaRPr lang="nb-NO" sz="1100" cap="none" spc="0">
                        <a:solidFill>
                          <a:schemeClr val="tx1"/>
                        </a:solidFill>
                        <a:effectLst/>
                      </a:endParaRPr>
                    </a:p>
                  </a:txBody>
                  <a:tcPr marL="0" marR="0" marT="87242" marB="0" anchor="ctr">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583171008"/>
                  </a:ext>
                </a:extLst>
              </a:tr>
              <a:tr h="169250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kern="1200" cap="none" spc="0">
                          <a:solidFill>
                            <a:schemeClr val="tx1"/>
                          </a:solidFill>
                          <a:effectLst/>
                          <a:latin typeface="Aptos" panose="020B0004020202020204" pitchFamily="34" charset="0"/>
                        </a:rPr>
                        <a:t>Førstemøte i kriseledelsen, informasjon fra IT. Kommunalsjef samler info om status fra virksomheter</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kern="1200" cap="none" spc="0">
                          <a:solidFill>
                            <a:schemeClr val="tx1"/>
                          </a:solidFill>
                          <a:effectLst/>
                          <a:latin typeface="Aptos" panose="020B0004020202020204" pitchFamily="34" charset="0"/>
                        </a:rPr>
                        <a:t>Statusmøte i kriseledelsen. Rapportering fra hvert kommunal-område</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kern="1200" cap="none" spc="0">
                          <a:solidFill>
                            <a:schemeClr val="tx1"/>
                          </a:solidFill>
                          <a:effectLst/>
                          <a:latin typeface="Aptos" panose="020B0004020202020204" pitchFamily="34" charset="0"/>
                        </a:rPr>
                        <a:t>Oppdateringer fra IT om status, meldinger og oppgaver via kommunalsjef til virksomheter.</a:t>
                      </a:r>
                      <a:endParaRPr lang="nb-NO" sz="1100" cap="none" spc="0">
                        <a:solidFill>
                          <a:schemeClr val="tx1"/>
                        </a:solidFill>
                        <a:effectLst/>
                      </a:endParaRPr>
                    </a:p>
                    <a:p>
                      <a:pPr marL="0" algn="l" rtl="0" eaLnBrk="1" latinLnBrk="0" hangingPunct="1">
                        <a:buNone/>
                      </a:pPr>
                      <a:r>
                        <a:rPr lang="nb-NO" sz="1100" kern="1200" cap="none" spc="0">
                          <a:solidFill>
                            <a:schemeClr val="tx1"/>
                          </a:solidFill>
                          <a:effectLst/>
                          <a:latin typeface="Aptos" panose="020B0004020202020204" pitchFamily="34" charset="0"/>
                        </a:rPr>
                        <a:t>Tilbakemelding om status fra virksomheter</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Statusmøte i kriseledelsen. Rapportering fra hvert kommunal-område</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Oppdateringer fra IT om status, meldinger og oppgaver via kommunalsjef til virksomheter. </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kern="1200" cap="none" spc="0">
                          <a:solidFill>
                            <a:schemeClr val="tx1"/>
                          </a:solidFill>
                          <a:effectLst/>
                          <a:latin typeface="Aptos" panose="020B0004020202020204" pitchFamily="34" charset="0"/>
                        </a:rPr>
                        <a:t>Lunsj</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Oppdateringer fra IT om status, meldinger og oppgaver via kommunalsjef til virksomheter</a:t>
                      </a:r>
                      <a:endParaRPr lang="nb-NO" sz="1100" cap="none" spc="0">
                        <a:solidFill>
                          <a:schemeClr val="tx1"/>
                        </a:solidFill>
                        <a:effectLst/>
                      </a:endParaRPr>
                    </a:p>
                    <a:p>
                      <a:pPr marL="0" algn="l" rtl="0" eaLnBrk="1" latinLnBrk="0" hangingPunct="1">
                        <a:buNone/>
                      </a:pPr>
                      <a:r>
                        <a:rPr lang="nb-NO" sz="1100" b="0" i="0" kern="1200" cap="none" spc="0" baseline="0">
                          <a:ln>
                            <a:noFill/>
                          </a:ln>
                          <a:solidFill>
                            <a:schemeClr val="tx1"/>
                          </a:solidFill>
                          <a:effectLst/>
                          <a:latin typeface="Aptos" panose="020B0004020202020204" pitchFamily="34" charset="0"/>
                        </a:rPr>
                        <a:t>Tilbakemelding om status fra virksomheter</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Statusmøte i kriseledelsen. Rapportering fra hvert kommunal-område</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Oppdateringer fra IT om status, meldinger og oppgaver via kommunalsjef til virksomheter</a:t>
                      </a:r>
                      <a:endParaRPr lang="nb-NO" sz="1100" cap="none" spc="0">
                        <a:solidFill>
                          <a:schemeClr val="tx1"/>
                        </a:solidFill>
                        <a:effectLst/>
                      </a:endParaRPr>
                    </a:p>
                    <a:p>
                      <a:pPr marL="0" algn="l" rtl="0" eaLnBrk="1" latinLnBrk="0" hangingPunct="1">
                        <a:buNone/>
                      </a:pPr>
                      <a:r>
                        <a:rPr lang="nb-NO" sz="1100" b="0" i="0" kern="1200" cap="none" spc="0" baseline="0">
                          <a:ln>
                            <a:noFill/>
                          </a:ln>
                          <a:solidFill>
                            <a:schemeClr val="tx1"/>
                          </a:solidFill>
                          <a:effectLst/>
                          <a:latin typeface="Aptos" panose="020B0004020202020204" pitchFamily="34" charset="0"/>
                        </a:rPr>
                        <a:t>Tilbakemelding om status fra virksomheter</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indent="0" algn="l" rtl="0" eaLnBrk="1" fontAlgn="auto" latinLnBrk="0" hangingPunct="1">
                        <a:buNone/>
                      </a:pPr>
                      <a:r>
                        <a:rPr lang="nb-NO" sz="1100" b="0" i="0" kern="1200" cap="none" spc="0" baseline="0">
                          <a:ln>
                            <a:noFill/>
                          </a:ln>
                          <a:solidFill>
                            <a:schemeClr val="tx1"/>
                          </a:solidFill>
                          <a:effectLst/>
                          <a:latin typeface="Aptos" panose="020B0004020202020204" pitchFamily="34" charset="0"/>
                        </a:rPr>
                        <a:t>Siste statusmøte i kriseledelsen. Rapportering fra hvert kommunalområde</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l" rtl="0" eaLnBrk="1" latinLnBrk="0" hangingPunct="1">
                        <a:buNone/>
                      </a:pPr>
                      <a:r>
                        <a:rPr lang="nb-NO" sz="1100" kern="1200" cap="none" spc="0">
                          <a:solidFill>
                            <a:schemeClr val="tx1"/>
                          </a:solidFill>
                          <a:effectLst/>
                          <a:latin typeface="Aptos" panose="020B0004020202020204" pitchFamily="34" charset="0"/>
                        </a:rPr>
                        <a:t>Øvelsen avsluttes med første-evaluering</a:t>
                      </a:r>
                      <a:endParaRPr lang="nb-NO" sz="1100" cap="none" spc="0">
                        <a:solidFill>
                          <a:schemeClr val="tx1"/>
                        </a:solidFill>
                        <a:effectLst/>
                      </a:endParaRPr>
                    </a:p>
                    <a:p>
                      <a:pPr marL="0" algn="l" rtl="0" eaLnBrk="1" latinLnBrk="0" hangingPunct="1">
                        <a:buNone/>
                      </a:pPr>
                      <a:r>
                        <a:rPr lang="nb-NO" sz="1100" kern="1200" cap="none" spc="0">
                          <a:solidFill>
                            <a:schemeClr val="tx1"/>
                          </a:solidFill>
                          <a:effectLst/>
                          <a:latin typeface="Aptos" panose="020B0004020202020204" pitchFamily="34" charset="0"/>
                        </a:rPr>
                        <a:t>(bruk skjema)</a:t>
                      </a:r>
                      <a:endParaRPr lang="nb-NO" sz="1100" cap="none" spc="0">
                        <a:solidFill>
                          <a:schemeClr val="tx1"/>
                        </a:solidFill>
                        <a:effectLst/>
                      </a:endParaRPr>
                    </a:p>
                  </a:txBody>
                  <a:tcPr marL="0" marR="0" marT="87242" marB="0" anchor="ctr">
                    <a:lnL w="12700" cmpd="sng">
                      <a:noFill/>
                      <a:prstDash val="solid"/>
                    </a:lnL>
                    <a:lnR w="12700" cmpd="sng">
                      <a:noFill/>
                      <a:prstDash val="solid"/>
                    </a:lnR>
                    <a:lnT w="9525" cap="flat" cmpd="sng" algn="ctr">
                      <a:solidFill>
                        <a:sysClr val="windowText" lastClr="000000">
                          <a:lumMod val="50000"/>
                          <a:lumOff val="50000"/>
                        </a:sysClr>
                      </a:solidFill>
                      <a:prstDash val="solid"/>
                    </a:lnT>
                    <a:lnB w="12700" cmpd="sng">
                      <a:no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72731564"/>
                  </a:ext>
                </a:extLst>
              </a:tr>
            </a:tbl>
          </a:graphicData>
        </a:graphic>
      </p:graphicFrame>
      <p:sp>
        <p:nvSpPr>
          <p:cNvPr id="3" name="TekstSylinder 2">
            <a:extLst>
              <a:ext uri="{FF2B5EF4-FFF2-40B4-BE49-F238E27FC236}">
                <a16:creationId xmlns:a16="http://schemas.microsoft.com/office/drawing/2014/main" id="{2056815C-674B-598C-86CF-940B551C5CF0}"/>
              </a:ext>
            </a:extLst>
          </p:cNvPr>
          <p:cNvSpPr txBox="1"/>
          <p:nvPr/>
        </p:nvSpPr>
        <p:spPr>
          <a:xfrm>
            <a:off x="1733266" y="382137"/>
            <a:ext cx="4258101" cy="523220"/>
          </a:xfrm>
          <a:prstGeom prst="rect">
            <a:avLst/>
          </a:prstGeom>
          <a:noFill/>
        </p:spPr>
        <p:txBody>
          <a:bodyPr wrap="square" rtlCol="0">
            <a:spAutoFit/>
          </a:bodyPr>
          <a:lstStyle/>
          <a:p>
            <a:r>
              <a:rPr lang="nb-NO" sz="2800" b="1"/>
              <a:t>Tidsplan for øvelsen</a:t>
            </a:r>
          </a:p>
        </p:txBody>
      </p:sp>
      <p:sp>
        <p:nvSpPr>
          <p:cNvPr id="4" name="Rektangel: avrundede hjørner 3">
            <a:extLst>
              <a:ext uri="{FF2B5EF4-FFF2-40B4-BE49-F238E27FC236}">
                <a16:creationId xmlns:a16="http://schemas.microsoft.com/office/drawing/2014/main" id="{A00B8262-01B1-8264-64D5-BFC0FFED198B}"/>
              </a:ext>
            </a:extLst>
          </p:cNvPr>
          <p:cNvSpPr/>
          <p:nvPr/>
        </p:nvSpPr>
        <p:spPr>
          <a:xfrm>
            <a:off x="643464" y="4421876"/>
            <a:ext cx="1469973" cy="104794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solidFill>
              </a:rPr>
              <a:t>Kriseledelsen</a:t>
            </a:r>
            <a:endParaRPr lang="nb-NO" sz="1400" dirty="0">
              <a:solidFill>
                <a:schemeClr val="tx1"/>
              </a:solidFill>
            </a:endParaRPr>
          </a:p>
        </p:txBody>
      </p:sp>
      <p:cxnSp>
        <p:nvCxnSpPr>
          <p:cNvPr id="6" name="Rett pilkobling 5">
            <a:extLst>
              <a:ext uri="{FF2B5EF4-FFF2-40B4-BE49-F238E27FC236}">
                <a16:creationId xmlns:a16="http://schemas.microsoft.com/office/drawing/2014/main" id="{D64C20E3-BEC2-7D2C-3709-63A3ACF4A228}"/>
              </a:ext>
            </a:extLst>
          </p:cNvPr>
          <p:cNvCxnSpPr>
            <a:cxnSpLocks/>
          </p:cNvCxnSpPr>
          <p:nvPr/>
        </p:nvCxnSpPr>
        <p:spPr>
          <a:xfrm>
            <a:off x="2188395" y="4962418"/>
            <a:ext cx="39041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ktangel: avrundede hjørner 7">
            <a:extLst>
              <a:ext uri="{FF2B5EF4-FFF2-40B4-BE49-F238E27FC236}">
                <a16:creationId xmlns:a16="http://schemas.microsoft.com/office/drawing/2014/main" id="{2905386C-D98F-C8C9-DD38-A518343E9757}"/>
              </a:ext>
            </a:extLst>
          </p:cNvPr>
          <p:cNvSpPr/>
          <p:nvPr/>
        </p:nvSpPr>
        <p:spPr>
          <a:xfrm>
            <a:off x="4821048" y="4508878"/>
            <a:ext cx="1785837" cy="106451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solidFill>
              </a:rPr>
              <a:t>Lokale krisehåndterings-team</a:t>
            </a:r>
            <a:endParaRPr lang="nb-NO" sz="1400" dirty="0">
              <a:solidFill>
                <a:schemeClr val="tx1"/>
              </a:solidFill>
            </a:endParaRPr>
          </a:p>
        </p:txBody>
      </p:sp>
      <p:sp>
        <p:nvSpPr>
          <p:cNvPr id="9" name="Rektangel: avrundede hjørner 8">
            <a:extLst>
              <a:ext uri="{FF2B5EF4-FFF2-40B4-BE49-F238E27FC236}">
                <a16:creationId xmlns:a16="http://schemas.microsoft.com/office/drawing/2014/main" id="{BA78DEEC-2FBD-90E5-7387-B26D321C31C5}"/>
              </a:ext>
            </a:extLst>
          </p:cNvPr>
          <p:cNvSpPr/>
          <p:nvPr/>
        </p:nvSpPr>
        <p:spPr>
          <a:xfrm>
            <a:off x="2690128" y="4521664"/>
            <a:ext cx="1563206" cy="94123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solidFill>
              </a:rPr>
              <a:t>Kommunalsjef</a:t>
            </a:r>
            <a:endParaRPr lang="nb-NO" sz="1400" dirty="0">
              <a:solidFill>
                <a:schemeClr val="tx1"/>
              </a:solidFill>
            </a:endParaRPr>
          </a:p>
        </p:txBody>
      </p:sp>
      <p:pic>
        <p:nvPicPr>
          <p:cNvPr id="13" name="Bilde 12">
            <a:extLst>
              <a:ext uri="{FF2B5EF4-FFF2-40B4-BE49-F238E27FC236}">
                <a16:creationId xmlns:a16="http://schemas.microsoft.com/office/drawing/2014/main" id="{57D67450-24DE-BFB7-65F4-58DAA0F440DD}"/>
              </a:ext>
            </a:extLst>
          </p:cNvPr>
          <p:cNvPicPr>
            <a:picLocks noChangeAspect="1"/>
          </p:cNvPicPr>
          <p:nvPr/>
        </p:nvPicPr>
        <p:blipFill>
          <a:blip r:embed="rId2"/>
          <a:stretch>
            <a:fillRect/>
          </a:stretch>
        </p:blipFill>
        <p:spPr>
          <a:xfrm>
            <a:off x="8828577" y="4923355"/>
            <a:ext cx="554784" cy="164606"/>
          </a:xfrm>
          <a:prstGeom prst="rect">
            <a:avLst/>
          </a:prstGeom>
        </p:spPr>
      </p:pic>
      <p:pic>
        <p:nvPicPr>
          <p:cNvPr id="14" name="Bilde 13">
            <a:extLst>
              <a:ext uri="{FF2B5EF4-FFF2-40B4-BE49-F238E27FC236}">
                <a16:creationId xmlns:a16="http://schemas.microsoft.com/office/drawing/2014/main" id="{C6732AA3-135E-6158-7ECE-7DF4BBCB0D61}"/>
              </a:ext>
            </a:extLst>
          </p:cNvPr>
          <p:cNvPicPr>
            <a:picLocks noChangeAspect="1"/>
          </p:cNvPicPr>
          <p:nvPr/>
        </p:nvPicPr>
        <p:blipFill>
          <a:blip r:embed="rId2"/>
          <a:stretch>
            <a:fillRect/>
          </a:stretch>
        </p:blipFill>
        <p:spPr>
          <a:xfrm>
            <a:off x="6619814" y="4936198"/>
            <a:ext cx="554784" cy="164606"/>
          </a:xfrm>
          <a:prstGeom prst="rect">
            <a:avLst/>
          </a:prstGeom>
        </p:spPr>
      </p:pic>
      <p:sp>
        <p:nvSpPr>
          <p:cNvPr id="17" name="Rektangel: avrundede hjørner 16">
            <a:extLst>
              <a:ext uri="{FF2B5EF4-FFF2-40B4-BE49-F238E27FC236}">
                <a16:creationId xmlns:a16="http://schemas.microsoft.com/office/drawing/2014/main" id="{FBBAFA5E-4CE0-7399-DB3E-9BE3EB75D53C}"/>
              </a:ext>
            </a:extLst>
          </p:cNvPr>
          <p:cNvSpPr/>
          <p:nvPr/>
        </p:nvSpPr>
        <p:spPr>
          <a:xfrm>
            <a:off x="7174598" y="4521664"/>
            <a:ext cx="1585114" cy="94815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solidFill>
              </a:rPr>
              <a:t>Kommunalsjef</a:t>
            </a:r>
            <a:endParaRPr lang="nb-NO" sz="1400" dirty="0">
              <a:solidFill>
                <a:schemeClr val="tx1"/>
              </a:solidFill>
            </a:endParaRPr>
          </a:p>
        </p:txBody>
      </p:sp>
      <p:sp>
        <p:nvSpPr>
          <p:cNvPr id="18" name="Rektangel: avrundede hjørner 17">
            <a:extLst>
              <a:ext uri="{FF2B5EF4-FFF2-40B4-BE49-F238E27FC236}">
                <a16:creationId xmlns:a16="http://schemas.microsoft.com/office/drawing/2014/main" id="{40F51DF0-8618-7F8D-C4DA-664C90D33417}"/>
              </a:ext>
            </a:extLst>
          </p:cNvPr>
          <p:cNvSpPr/>
          <p:nvPr/>
        </p:nvSpPr>
        <p:spPr>
          <a:xfrm>
            <a:off x="9452225" y="4521664"/>
            <a:ext cx="1818526" cy="94123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Kriseledelsen</a:t>
            </a:r>
            <a:endParaRPr lang="nb-NO" sz="1200" dirty="0">
              <a:solidFill>
                <a:schemeClr val="tx1"/>
              </a:solidFill>
            </a:endParaRPr>
          </a:p>
        </p:txBody>
      </p:sp>
      <p:pic>
        <p:nvPicPr>
          <p:cNvPr id="19" name="Bilde 18">
            <a:extLst>
              <a:ext uri="{FF2B5EF4-FFF2-40B4-BE49-F238E27FC236}">
                <a16:creationId xmlns:a16="http://schemas.microsoft.com/office/drawing/2014/main" id="{952577D7-E8E3-01E5-116B-3FC76B46BDFD}"/>
              </a:ext>
            </a:extLst>
          </p:cNvPr>
          <p:cNvPicPr>
            <a:picLocks noChangeAspect="1"/>
          </p:cNvPicPr>
          <p:nvPr/>
        </p:nvPicPr>
        <p:blipFill>
          <a:blip r:embed="rId2"/>
          <a:stretch>
            <a:fillRect/>
          </a:stretch>
        </p:blipFill>
        <p:spPr>
          <a:xfrm>
            <a:off x="4259798" y="4936198"/>
            <a:ext cx="554784" cy="164606"/>
          </a:xfrm>
          <a:prstGeom prst="rect">
            <a:avLst/>
          </a:prstGeom>
        </p:spPr>
      </p:pic>
    </p:spTree>
    <p:extLst>
      <p:ext uri="{BB962C8B-B14F-4D97-AF65-F5344CB8AC3E}">
        <p14:creationId xmlns:p14="http://schemas.microsoft.com/office/powerpoint/2010/main" val="368756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2E931-FF56-048B-781E-07D19BC601CB}"/>
              </a:ext>
            </a:extLst>
          </p:cNvPr>
          <p:cNvSpPr>
            <a:spLocks noGrp="1"/>
          </p:cNvSpPr>
          <p:nvPr>
            <p:ph type="title"/>
          </p:nvPr>
        </p:nvSpPr>
        <p:spPr/>
        <p:txBody>
          <a:bodyPr/>
          <a:lstStyle/>
          <a:p>
            <a:r>
              <a:rPr lang="nb-NO" dirty="0"/>
              <a:t>Øvelse 1. april 2025</a:t>
            </a:r>
            <a:endParaRPr lang="nn-NO" dirty="0"/>
          </a:p>
        </p:txBody>
      </p:sp>
      <p:sp>
        <p:nvSpPr>
          <p:cNvPr id="3" name="Plasshaldar for tekst 2">
            <a:extLst>
              <a:ext uri="{FF2B5EF4-FFF2-40B4-BE49-F238E27FC236}">
                <a16:creationId xmlns:a16="http://schemas.microsoft.com/office/drawing/2014/main" id="{F3773963-EB63-9E40-430A-539C5FBDE56E}"/>
              </a:ext>
            </a:extLst>
          </p:cNvPr>
          <p:cNvSpPr>
            <a:spLocks noGrp="1"/>
          </p:cNvSpPr>
          <p:nvPr>
            <p:ph type="body" idx="1"/>
          </p:nvPr>
        </p:nvSpPr>
        <p:spPr/>
        <p:txBody>
          <a:bodyPr/>
          <a:lstStyle/>
          <a:p>
            <a:r>
              <a:rPr lang="nb-NO" dirty="0"/>
              <a:t>Øving Analog Måned </a:t>
            </a:r>
            <a:endParaRPr lang="nn-NO" dirty="0"/>
          </a:p>
        </p:txBody>
      </p:sp>
      <p:pic>
        <p:nvPicPr>
          <p:cNvPr id="6" name="Bilde 5">
            <a:extLst>
              <a:ext uri="{FF2B5EF4-FFF2-40B4-BE49-F238E27FC236}">
                <a16:creationId xmlns:a16="http://schemas.microsoft.com/office/drawing/2014/main" id="{BFD47FC9-EB13-D00B-43DC-0BD08DD86A81}"/>
              </a:ext>
            </a:extLst>
          </p:cNvPr>
          <p:cNvPicPr>
            <a:picLocks noChangeAspect="1"/>
          </p:cNvPicPr>
          <p:nvPr/>
        </p:nvPicPr>
        <p:blipFill>
          <a:blip r:embed="rId2"/>
          <a:stretch>
            <a:fillRect/>
          </a:stretch>
        </p:blipFill>
        <p:spPr>
          <a:xfrm>
            <a:off x="7384497" y="1323681"/>
            <a:ext cx="3962953" cy="4210638"/>
          </a:xfrm>
          <a:prstGeom prst="rect">
            <a:avLst/>
          </a:prstGeom>
        </p:spPr>
      </p:pic>
    </p:spTree>
    <p:extLst>
      <p:ext uri="{BB962C8B-B14F-4D97-AF65-F5344CB8AC3E}">
        <p14:creationId xmlns:p14="http://schemas.microsoft.com/office/powerpoint/2010/main" val="422302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77B3FA-F3FB-56E1-E4C5-8DDE0A0A393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09FE3A-657C-069A-D321-A4C955703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D7FBC8F-4043-AFA1-3EF9-C121D658A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8A2AF61-095A-A209-AFCC-3382788BD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7945CD1-CA66-73B2-EB29-F16C50F4E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F0EAEF9-7062-29DA-85D0-F68E7ACDF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4774E15C-CB00-63AC-EC09-D0424CBA3D74}"/>
              </a:ext>
            </a:extLst>
          </p:cNvPr>
          <p:cNvSpPr>
            <a:spLocks noGrp="1"/>
          </p:cNvSpPr>
          <p:nvPr>
            <p:ph type="title"/>
          </p:nvPr>
        </p:nvSpPr>
        <p:spPr>
          <a:xfrm>
            <a:off x="1371599" y="294538"/>
            <a:ext cx="9895951" cy="1033669"/>
          </a:xfrm>
        </p:spPr>
        <p:txBody>
          <a:bodyPr>
            <a:normAutofit fontScale="90000"/>
          </a:bodyPr>
          <a:lstStyle/>
          <a:p>
            <a:r>
              <a:rPr lang="nb-NO" sz="4000">
                <a:solidFill>
                  <a:srgbClr val="FFFFFF"/>
                </a:solidFill>
              </a:rPr>
              <a:t>Melding sendt ut via RAYVN til kriseledelsen </a:t>
            </a:r>
            <a:br>
              <a:rPr lang="nb-NO" sz="4000">
                <a:solidFill>
                  <a:srgbClr val="FFFFFF"/>
                </a:solidFill>
              </a:rPr>
            </a:br>
            <a:r>
              <a:rPr lang="nb-NO" sz="4000">
                <a:solidFill>
                  <a:srgbClr val="FFFFFF"/>
                </a:solidFill>
              </a:rPr>
              <a:t>– kvelden før øvelsen</a:t>
            </a:r>
            <a:endParaRPr lang="nb-NO" sz="4000" dirty="0">
              <a:solidFill>
                <a:srgbClr val="FFFFFF"/>
              </a:solidFill>
            </a:endParaRPr>
          </a:p>
        </p:txBody>
      </p:sp>
      <p:sp>
        <p:nvSpPr>
          <p:cNvPr id="7" name="TekstSylinder 6">
            <a:extLst>
              <a:ext uri="{FF2B5EF4-FFF2-40B4-BE49-F238E27FC236}">
                <a16:creationId xmlns:a16="http://schemas.microsoft.com/office/drawing/2014/main" id="{BA82DD48-6DF9-2204-15EF-C4329D7CBFC8}"/>
              </a:ext>
            </a:extLst>
          </p:cNvPr>
          <p:cNvSpPr txBox="1"/>
          <p:nvPr/>
        </p:nvSpPr>
        <p:spPr>
          <a:xfrm>
            <a:off x="1130157" y="2178121"/>
            <a:ext cx="9267290" cy="3139321"/>
          </a:xfrm>
          <a:prstGeom prst="rect">
            <a:avLst/>
          </a:prstGeom>
          <a:noFill/>
        </p:spPr>
        <p:txBody>
          <a:bodyPr wrap="square" rtlCol="0">
            <a:spAutoFit/>
          </a:bodyPr>
          <a:lstStyle/>
          <a:p>
            <a:r>
              <a:rPr lang="nb-NO"/>
              <a:t>Flere sikkerhetssystem har i løpet av kvelden varslet om tegn til mistenkelig aktivitet hos en av kommunene i eKommune Sunnmøre</a:t>
            </a:r>
          </a:p>
          <a:p>
            <a:endParaRPr lang="nb-NO"/>
          </a:p>
          <a:p>
            <a:r>
              <a:rPr lang="nb-NO"/>
              <a:t>Varslingssystemene har indikert gjentatte forsøk på å aksessere interne system på en uautorisert måte</a:t>
            </a:r>
          </a:p>
          <a:p>
            <a:r>
              <a:rPr lang="nb-NO"/>
              <a:t>På bakgrunn av dette har eKommune Sunnmøre besluttet å umiddelbart isolere den aktuelle kommunen fra både resten av eKommune og andre eksterne system som et føre var – tiltak</a:t>
            </a:r>
          </a:p>
          <a:p>
            <a:endParaRPr lang="nb-NO"/>
          </a:p>
          <a:p>
            <a:r>
              <a:rPr lang="nb-NO"/>
              <a:t>Atea IRT er koblet på for videre analyse. På det nåværende tidspunkt finnes det ingen indikasjoner på at Ålesund kommune er direkte påvirket av hendelsen, men situasjonen følges tett og det vil fortløpende bli sendt ut mer informasjon hvis dette endrer seg</a:t>
            </a:r>
          </a:p>
        </p:txBody>
      </p:sp>
    </p:spTree>
    <p:extLst>
      <p:ext uri="{BB962C8B-B14F-4D97-AF65-F5344CB8AC3E}">
        <p14:creationId xmlns:p14="http://schemas.microsoft.com/office/powerpoint/2010/main" val="41348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9B995-2050-FF9B-072E-5D33ACA1B03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7528A7-4266-E7F7-FDD8-6D520226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5284E57-8DAB-2F05-9F30-CFD9DF3F1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7569AC53-D595-6419-8306-F32D48066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5B87FEEA-928B-42F3-17D4-56062CE67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876CEFD-7E1A-BA47-2650-9632323DA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D32827BA-9E0B-26BF-706D-44855653897F}"/>
              </a:ext>
            </a:extLst>
          </p:cNvPr>
          <p:cNvSpPr>
            <a:spLocks noGrp="1"/>
          </p:cNvSpPr>
          <p:nvPr>
            <p:ph type="title"/>
          </p:nvPr>
        </p:nvSpPr>
        <p:spPr>
          <a:xfrm>
            <a:off x="1371599" y="294538"/>
            <a:ext cx="9895951" cy="1033669"/>
          </a:xfrm>
        </p:spPr>
        <p:txBody>
          <a:bodyPr>
            <a:normAutofit/>
          </a:bodyPr>
          <a:lstStyle/>
          <a:p>
            <a:r>
              <a:rPr lang="nb-NO" sz="4000">
                <a:solidFill>
                  <a:srgbClr val="FFFFFF"/>
                </a:solidFill>
              </a:rPr>
              <a:t>Melding sendt ut via RAYVN kl. 08.10</a:t>
            </a:r>
            <a:endParaRPr lang="nb-NO" sz="4000" dirty="0">
              <a:solidFill>
                <a:srgbClr val="FFFFFF"/>
              </a:solidFill>
            </a:endParaRPr>
          </a:p>
        </p:txBody>
      </p:sp>
      <p:sp>
        <p:nvSpPr>
          <p:cNvPr id="3" name="Plasshaldar for innhald 2">
            <a:extLst>
              <a:ext uri="{FF2B5EF4-FFF2-40B4-BE49-F238E27FC236}">
                <a16:creationId xmlns:a16="http://schemas.microsoft.com/office/drawing/2014/main" id="{123E434F-B220-07EF-441A-561DBD9341F8}"/>
              </a:ext>
            </a:extLst>
          </p:cNvPr>
          <p:cNvSpPr txBox="1">
            <a:spLocks/>
          </p:cNvSpPr>
          <p:nvPr/>
        </p:nvSpPr>
        <p:spPr>
          <a:xfrm>
            <a:off x="801384" y="2034283"/>
            <a:ext cx="10552416" cy="41426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1800"/>
              <a:t>(Varsel fra IT til krisestøttestaben)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1800" b="1">
                <a:solidFill>
                  <a:srgbClr val="C00000"/>
                </a:solidFill>
              </a:rPr>
              <a:t>Innkalling til kriseledelsen fra krisestøttestaben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1800"/>
              <a:t>Situasjonen har eskalert. Flere ansatte i Ålesund kommune melder om problemer med pålogging til ulike interne system, og eKommune Sunnmøre har bekreftet at omfanget av gårsdagens hendelse er større enn først antatt.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1800"/>
              <a:t>Det kan ikke utelukkes at hele eKommune Sunnmøre er berørt. Vi anbefaler at kriseledelsen blir kalt inn umiddelbart for vidare håndtering.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1800"/>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sz="1800"/>
              <a:t>Ansatte opplever innloggingsproblemer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sz="1800"/>
              <a:t>eKommune Sunnmøre bekrefter større omfang enn først antatt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sz="1800"/>
              <a:t>Hele eKommune Sunnmøre kan være berørt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sz="1800"/>
              <a:t>IT-avdelingen anbefaler kriseledelsen å møtes umiddelbart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n-NO"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74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CCBE577A-4588-5295-FDAA-3875535551FC}"/>
              </a:ext>
            </a:extLst>
          </p:cNvPr>
          <p:cNvPicPr>
            <a:picLocks noChangeAspect="1"/>
          </p:cNvPicPr>
          <p:nvPr/>
        </p:nvPicPr>
        <p:blipFill>
          <a:blip r:embed="rId2"/>
          <a:srcRect t="2560" b="2876"/>
          <a:stretch>
            <a:fillRect/>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kstSylinder 2">
            <a:extLst>
              <a:ext uri="{FF2B5EF4-FFF2-40B4-BE49-F238E27FC236}">
                <a16:creationId xmlns:a16="http://schemas.microsoft.com/office/drawing/2014/main" id="{549DA443-B49B-1E81-144A-D0ECDCBB27FE}"/>
              </a:ext>
            </a:extLst>
          </p:cNvPr>
          <p:cNvSpPr txBox="1"/>
          <p:nvPr/>
        </p:nvSpPr>
        <p:spPr>
          <a:xfrm>
            <a:off x="7935402" y="743447"/>
            <a:ext cx="3717622"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2800" b="1">
                <a:latin typeface="+mj-lt"/>
                <a:ea typeface="+mj-ea"/>
                <a:cs typeface="+mj-cs"/>
              </a:rPr>
              <a:t>Krisehåndteringsteam Helse og omsorg</a:t>
            </a:r>
          </a:p>
        </p:txBody>
      </p:sp>
    </p:spTree>
    <p:extLst>
      <p:ext uri="{BB962C8B-B14F-4D97-AF65-F5344CB8AC3E}">
        <p14:creationId xmlns:p14="http://schemas.microsoft.com/office/powerpoint/2010/main" val="203880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9C506E-E24D-C23A-2D1A-E0EF1E613D6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F9BF2-8616-E78E-3546-5DD925F53C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560BA2B-3E37-50C1-CC76-15F1E1B16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B04690C-9C10-D75F-8E95-ECD8A37B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86A003F-7B6D-BCFB-6703-41EFA8DD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0C334FE-8FFC-4337-5EC8-3EFE058BB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9E9E35DB-54F8-A93F-3067-ECB68C34C215}"/>
              </a:ext>
            </a:extLst>
          </p:cNvPr>
          <p:cNvSpPr>
            <a:spLocks noGrp="1"/>
          </p:cNvSpPr>
          <p:nvPr>
            <p:ph type="title"/>
          </p:nvPr>
        </p:nvSpPr>
        <p:spPr>
          <a:xfrm>
            <a:off x="1371599" y="294538"/>
            <a:ext cx="9895951" cy="1033669"/>
          </a:xfrm>
        </p:spPr>
        <p:txBody>
          <a:bodyPr>
            <a:normAutofit/>
          </a:bodyPr>
          <a:lstStyle/>
          <a:p>
            <a:r>
              <a:rPr lang="nb-NO" sz="4000">
                <a:solidFill>
                  <a:srgbClr val="FFFFFF"/>
                </a:solidFill>
              </a:rPr>
              <a:t>Førstemøte kl 9.00</a:t>
            </a:r>
            <a:endParaRPr lang="nb-NO" sz="4000" dirty="0">
              <a:solidFill>
                <a:srgbClr val="FFFFFF"/>
              </a:solidFill>
            </a:endParaRPr>
          </a:p>
        </p:txBody>
      </p:sp>
      <p:sp>
        <p:nvSpPr>
          <p:cNvPr id="5" name="TekstSylinder 4">
            <a:extLst>
              <a:ext uri="{FF2B5EF4-FFF2-40B4-BE49-F238E27FC236}">
                <a16:creationId xmlns:a16="http://schemas.microsoft.com/office/drawing/2014/main" id="{F2C23504-9897-33DE-7EC8-54D0F87D8A61}"/>
              </a:ext>
            </a:extLst>
          </p:cNvPr>
          <p:cNvSpPr txBox="1"/>
          <p:nvPr/>
        </p:nvSpPr>
        <p:spPr>
          <a:xfrm>
            <a:off x="459350" y="2095928"/>
            <a:ext cx="10706490" cy="4247317"/>
          </a:xfrm>
          <a:prstGeom prst="rect">
            <a:avLst/>
          </a:prstGeom>
          <a:noFill/>
        </p:spPr>
        <p:txBody>
          <a:bodyPr wrap="square" rtlCol="0">
            <a:spAutoFit/>
          </a:bodyPr>
          <a:lstStyle/>
          <a:p>
            <a:r>
              <a:rPr lang="nb-NO"/>
              <a:t>Fra IT: Kristisk IT-hendelse – sannsynlig dataangrep</a:t>
            </a:r>
          </a:p>
          <a:p>
            <a:endParaRPr lang="nb-NO"/>
          </a:p>
          <a:p>
            <a:pPr marL="285750" indent="-285750">
              <a:buFont typeface="Arial" panose="020B0604020202020204" pitchFamily="34" charset="0"/>
              <a:buChar char="•"/>
            </a:pPr>
            <a:r>
              <a:rPr lang="nb-NO"/>
              <a:t>Dataangrep mot nabokommune har større spredning enn først påvist</a:t>
            </a:r>
            <a:br>
              <a:rPr lang="nb-NO"/>
            </a:br>
            <a:endParaRPr lang="nb-NO"/>
          </a:p>
          <a:p>
            <a:pPr marL="285750" indent="-285750">
              <a:buFont typeface="Arial" panose="020B0604020202020204" pitchFamily="34" charset="0"/>
              <a:buChar char="•"/>
            </a:pPr>
            <a:r>
              <a:rPr lang="nb-NO"/>
              <a:t>Hele eKommune kan være rammet og IT har mistet tilgang til egne systemer</a:t>
            </a:r>
            <a:br>
              <a:rPr lang="nb-NO"/>
            </a:br>
            <a:endParaRPr lang="nb-NO"/>
          </a:p>
          <a:p>
            <a:pPr marL="285750" indent="-285750">
              <a:buFont typeface="Arial" panose="020B0604020202020204" pitchFamily="34" charset="0"/>
              <a:buChar char="•"/>
            </a:pPr>
            <a:r>
              <a:rPr lang="nb-NO"/>
              <a:t>eKommune Sunnmøre har iverksatt lokal beredskapsplan og satt lokal stab</a:t>
            </a:r>
            <a:br>
              <a:rPr lang="nb-NO"/>
            </a:br>
            <a:endParaRPr lang="nb-NO"/>
          </a:p>
          <a:p>
            <a:pPr marL="285750" indent="-285750">
              <a:buFont typeface="Arial" panose="020B0604020202020204" pitchFamily="34" charset="0"/>
              <a:buChar char="•"/>
            </a:pPr>
            <a:r>
              <a:rPr lang="nb-NO"/>
              <a:t>Atea IRT og KommuneCert er varslet og bistår i det videre arbeidet</a:t>
            </a:r>
            <a:br>
              <a:rPr lang="nb-NO"/>
            </a:br>
            <a:endParaRPr lang="nb-NO"/>
          </a:p>
          <a:p>
            <a:pPr marL="285750" indent="-285750">
              <a:buFont typeface="Arial" panose="020B0604020202020204" pitchFamily="34" charset="0"/>
              <a:buChar char="•"/>
            </a:pPr>
            <a:r>
              <a:rPr lang="nb-NO"/>
              <a:t>Internettlinjen for alle kommunene i samarbeidet er deaktivert</a:t>
            </a:r>
            <a:br>
              <a:rPr lang="nb-NO"/>
            </a:br>
            <a:endParaRPr lang="nb-NO"/>
          </a:p>
          <a:p>
            <a:pPr marL="285750" indent="-285750">
              <a:buFont typeface="Arial" panose="020B0604020202020204" pitchFamily="34" charset="0"/>
              <a:buChar char="•"/>
            </a:pPr>
            <a:r>
              <a:rPr lang="nb-NO" b="1">
                <a:solidFill>
                  <a:srgbClr val="C00000"/>
                </a:solidFill>
              </a:rPr>
              <a:t>Det er viktig at ansatte får beskjed om å ikke logge seg inn på kommunale enheter eller benytte kommunale løsninger på privat utstyr for å hindre videre spredning</a:t>
            </a:r>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977186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F1B1F2-B235-0E4D-9B23-ECD28726E5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9357A36-B696-736B-36A0-5A2A3D183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BA559D9-EE0F-EF7C-6DDB-3AFDD4EB3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C583972-9388-0F41-4B31-9ED82FBC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80F1BFE-9005-BFFC-16D0-CAC16B869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40760401-6714-D3D7-8D32-34D33DC99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172C92FE-1AD3-E185-A2FB-EF6B292DA2E6}"/>
              </a:ext>
            </a:extLst>
          </p:cNvPr>
          <p:cNvSpPr>
            <a:spLocks noGrp="1"/>
          </p:cNvSpPr>
          <p:nvPr>
            <p:ph type="title"/>
          </p:nvPr>
        </p:nvSpPr>
        <p:spPr>
          <a:xfrm>
            <a:off x="1371599" y="294538"/>
            <a:ext cx="9895951" cy="1033669"/>
          </a:xfrm>
        </p:spPr>
        <p:txBody>
          <a:bodyPr>
            <a:normAutofit/>
          </a:bodyPr>
          <a:lstStyle/>
          <a:p>
            <a:r>
              <a:rPr lang="nb-NO" sz="4000">
                <a:solidFill>
                  <a:srgbClr val="FFFFFF"/>
                </a:solidFill>
              </a:rPr>
              <a:t>Fra krisestøttestab</a:t>
            </a:r>
            <a:endParaRPr lang="nb-NO" sz="4000" dirty="0">
              <a:solidFill>
                <a:srgbClr val="FFFFFF"/>
              </a:solidFill>
            </a:endParaRPr>
          </a:p>
        </p:txBody>
      </p:sp>
      <p:sp>
        <p:nvSpPr>
          <p:cNvPr id="5" name="TekstSylinder 4">
            <a:extLst>
              <a:ext uri="{FF2B5EF4-FFF2-40B4-BE49-F238E27FC236}">
                <a16:creationId xmlns:a16="http://schemas.microsoft.com/office/drawing/2014/main" id="{0F1DC73E-B30F-BA9A-19F5-40BFA00CF6E6}"/>
              </a:ext>
            </a:extLst>
          </p:cNvPr>
          <p:cNvSpPr txBox="1"/>
          <p:nvPr/>
        </p:nvSpPr>
        <p:spPr>
          <a:xfrm>
            <a:off x="1294543" y="2452351"/>
            <a:ext cx="7929081" cy="30246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Økende antall henvendelser fra innbyggere</a:t>
            </a:r>
          </a:p>
          <a:p>
            <a:pPr marL="0" marR="0" lvl="0" indent="0" algn="l" defTabSz="914400" rtl="0" eaLnBrk="1" fontAlgn="base" latinLnBrk="0" hangingPunct="1">
              <a:lnSpc>
                <a:spcPts val="1457"/>
              </a:lnSpc>
              <a:spcBef>
                <a:spcPts val="0"/>
              </a:spcBef>
              <a:spcAft>
                <a:spcPts val="80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ts val="1457"/>
              </a:lnSpc>
              <a:spcBef>
                <a:spcPts val="0"/>
              </a:spcBef>
              <a:spcAft>
                <a:spcPts val="800"/>
              </a:spcAft>
              <a:buClrTx/>
              <a:buSzTx/>
              <a:buFontTx/>
              <a:buNone/>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nb-NO"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Stor pågang av henvendelser fra innbyggere og pårørende</a:t>
            </a:r>
            <a:r>
              <a:rPr kumimoji="0" lang="nb-NO" sz="1800" b="0" i="0" u="none" strike="noStrike" kern="1200" cap="none" spc="0" normalizeH="0" baseline="0" noProof="0">
                <a:ln>
                  <a:noFill/>
                </a:ln>
                <a:solidFill>
                  <a:srgbClr val="000000"/>
                </a:solidFill>
                <a:effectLst/>
                <a:uLnTx/>
                <a:uFillTx/>
                <a:latin typeface="WordVisiCarriageReturn_MSFontService"/>
                <a:ea typeface="+mn-ea"/>
                <a:cs typeface="+mn-cs"/>
              </a:rPr>
              <a:t> </a:t>
            </a:r>
          </a:p>
          <a:p>
            <a:pPr marR="0" lvl="0" algn="l" defTabSz="914400" rtl="0" eaLnBrk="1" fontAlgn="base" latinLnBrk="0" hangingPunct="1">
              <a:lnSpc>
                <a:spcPts val="1457"/>
              </a:lnSpc>
              <a:spcBef>
                <a:spcPts val="0"/>
              </a:spcBef>
              <a:spcAft>
                <a:spcPts val="800"/>
              </a:spcAft>
              <a:buClrTx/>
              <a:buSzTx/>
              <a:tabLst/>
              <a:defRPr/>
            </a:pPr>
            <a:endParaRPr kumimoji="0" lang="nb-NO" sz="1800" b="0" i="0" u="none" strike="noStrike" kern="1200" cap="none" spc="0" normalizeH="0" baseline="0" noProof="0">
              <a:ln>
                <a:noFill/>
              </a:ln>
              <a:solidFill>
                <a:srgbClr val="000000"/>
              </a:solidFill>
              <a:effectLst/>
              <a:uLnTx/>
              <a:uFillTx/>
              <a:latin typeface="WordVisiCarriageReturn_MSFontService"/>
              <a:ea typeface="+mn-ea"/>
              <a:cs typeface="+mn-cs"/>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Bekymring knyttet til tjenesteleveranser i helse- og omsorgssektoren</a:t>
            </a:r>
          </a:p>
          <a:p>
            <a:pPr marR="0" lvl="0" algn="l" defTabSz="914400" rtl="0" eaLnBrk="1" fontAlgn="base" latinLnBrk="0" hangingPunct="1">
              <a:lnSpc>
                <a:spcPts val="1457"/>
              </a:lnSpc>
              <a:spcBef>
                <a:spcPts val="0"/>
              </a:spcBef>
              <a:spcAft>
                <a:spcPts val="800"/>
              </a:spcAft>
              <a:buClrTx/>
              <a:buSzTx/>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Spørsmål om trygghetsalarmer og digitale helsesystemer</a:t>
            </a:r>
          </a:p>
          <a:p>
            <a:pPr marR="0" lvl="0" algn="l" defTabSz="914400" rtl="0" eaLnBrk="1" fontAlgn="base" latinLnBrk="0" hangingPunct="1">
              <a:lnSpc>
                <a:spcPts val="1457"/>
              </a:lnSpc>
              <a:spcBef>
                <a:spcPts val="0"/>
              </a:spcBef>
              <a:spcAft>
                <a:spcPts val="800"/>
              </a:spcAft>
              <a:buClrTx/>
              <a:buSzTx/>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Ansatte i førstelinjen har begrenset informasjon </a:t>
            </a:r>
            <a:endParaRPr kumimoji="0" lang="nb-NO"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50170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142A036-6157-E7DD-C965-6701FB684F93}"/>
              </a:ext>
            </a:extLst>
          </p:cNvPr>
          <p:cNvSpPr txBox="1"/>
          <p:nvPr/>
        </p:nvSpPr>
        <p:spPr>
          <a:xfrm>
            <a:off x="1533498" y="390176"/>
            <a:ext cx="5291663" cy="1628775"/>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a:ln>
                  <a:noFill/>
                </a:ln>
                <a:effectLst/>
                <a:uLnTx/>
                <a:uFillTx/>
                <a:latin typeface="+mj-lt"/>
                <a:ea typeface="+mj-ea"/>
                <a:cs typeface="+mj-cs"/>
              </a:rPr>
              <a:t>Fra kommunikasjon</a:t>
            </a:r>
          </a:p>
        </p:txBody>
      </p:sp>
      <p:sp>
        <p:nvSpPr>
          <p:cNvPr id="4" name="TekstSylinder 3">
            <a:extLst>
              <a:ext uri="{FF2B5EF4-FFF2-40B4-BE49-F238E27FC236}">
                <a16:creationId xmlns:a16="http://schemas.microsoft.com/office/drawing/2014/main" id="{16F16082-4DD4-0EFA-9E98-893578094448}"/>
              </a:ext>
            </a:extLst>
          </p:cNvPr>
          <p:cNvSpPr txBox="1"/>
          <p:nvPr/>
        </p:nvSpPr>
        <p:spPr>
          <a:xfrm>
            <a:off x="1683834" y="2614612"/>
            <a:ext cx="10025563" cy="3752849"/>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Tx/>
              <a:buSzTx/>
              <a:tabLst/>
              <a:defRPr/>
            </a:pPr>
            <a:r>
              <a:rPr kumimoji="0" lang="en-US" sz="2400" b="1" i="0" u="none" strike="noStrike" cap="none" spc="0" normalizeH="0" baseline="0" noProof="0">
                <a:ln>
                  <a:noFill/>
                </a:ln>
                <a:effectLst/>
                <a:uLnTx/>
                <a:uFillTx/>
              </a:rPr>
              <a:t>Behov for </a:t>
            </a:r>
            <a:r>
              <a:rPr lang="en-US" sz="2400" b="1"/>
              <a:t>p</a:t>
            </a:r>
            <a:r>
              <a:rPr kumimoji="0" lang="en-US" sz="2400" b="1" i="0" u="none" strike="noStrike" cap="none" spc="0" normalizeH="0" baseline="0" noProof="0">
                <a:ln>
                  <a:noFill/>
                </a:ln>
                <a:effectLst/>
                <a:uLnTx/>
                <a:uFillTx/>
              </a:rPr>
              <a:t>ressekonferanse</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Media presser på</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Nasjonale og internasjonale medier viser stor interesse for hendelsen. Kommunikasjonsteamet merker økt press, og mediene ringer også opp direkte enkeltpersoner for å forsøke å få svar på hva som har skjedd i Ålesund.  </a:t>
            </a:r>
          </a:p>
        </p:txBody>
      </p:sp>
    </p:spTree>
    <p:extLst>
      <p:ext uri="{BB962C8B-B14F-4D97-AF65-F5344CB8AC3E}">
        <p14:creationId xmlns:p14="http://schemas.microsoft.com/office/powerpoint/2010/main" val="2612666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3E06E0-63E5-9AE3-52DF-93DB398681C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F2C506-A169-C529-DF03-AF357EE34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485E40C-FA07-0469-580F-8649ACCA7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5E73ECA-3314-2D61-A6C3-49DFFB46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395D8A9-723A-8018-96D0-7BAE24D824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D7664CF-7A31-48E5-7011-37B520148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B0A4835A-ED91-994F-3775-477E9FEDC546}"/>
              </a:ext>
            </a:extLst>
          </p:cNvPr>
          <p:cNvSpPr>
            <a:spLocks noGrp="1"/>
          </p:cNvSpPr>
          <p:nvPr>
            <p:ph type="title"/>
          </p:nvPr>
        </p:nvSpPr>
        <p:spPr>
          <a:xfrm>
            <a:off x="1371599" y="294538"/>
            <a:ext cx="9895951" cy="1033669"/>
          </a:xfrm>
        </p:spPr>
        <p:txBody>
          <a:bodyPr>
            <a:normAutofit/>
          </a:bodyPr>
          <a:lstStyle/>
          <a:p>
            <a:r>
              <a:rPr lang="nb-NO" sz="4000">
                <a:solidFill>
                  <a:srgbClr val="FFFFFF"/>
                </a:solidFill>
              </a:rPr>
              <a:t>Dag 1 – Statusmøte kl 10.00</a:t>
            </a:r>
            <a:endParaRPr lang="nb-NO" sz="4000" dirty="0">
              <a:solidFill>
                <a:srgbClr val="FFFFFF"/>
              </a:solidFill>
            </a:endParaRPr>
          </a:p>
        </p:txBody>
      </p:sp>
      <p:sp>
        <p:nvSpPr>
          <p:cNvPr id="4" name="TekstSylinder 3">
            <a:extLst>
              <a:ext uri="{FF2B5EF4-FFF2-40B4-BE49-F238E27FC236}">
                <a16:creationId xmlns:a16="http://schemas.microsoft.com/office/drawing/2014/main" id="{522A7503-85CC-CC18-1B7F-BD22A996785D}"/>
              </a:ext>
            </a:extLst>
          </p:cNvPr>
          <p:cNvSpPr txBox="1"/>
          <p:nvPr/>
        </p:nvSpPr>
        <p:spPr>
          <a:xfrm>
            <a:off x="678094" y="1891970"/>
            <a:ext cx="1019196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solidFill>
                  <a:srgbClr val="000000"/>
                </a:solidFill>
                <a:latin typeface="Calibri" panose="020F0502020204030204" pitchFamily="34" charset="0"/>
              </a:rPr>
              <a:t>Fra IT: Bekreftelse fra IT på løsepengevirus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Gjennom natten har IT-systemene til både Ålesund kommune og resten av eKommune Sunnmøre blitt utsatt for omfattende angrep.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De fleste av våre kritiske systemer er nå utilgjengelige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Majoriteten av brukerkontoene til både ansatte og driftspersonellet har blitt sabotert eller deaktivert.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Vi har mottatt krav om løsepenger i bytte mot dekrypteringsnøkler. Innholdet i meldingen etterlater ingen tvil om at dette er et koordinert og bevisst angrep.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Arbeider med å kartlegge omfanget og forstå hvordan dette kan ha skjedd.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solidFill>
                  <a:srgbClr val="000000"/>
                </a:solidFill>
                <a:latin typeface="Calibri" panose="020F0502020204030204" pitchFamily="34" charset="0"/>
              </a:rPr>
              <a:t>Informasjon fra Atea IRT - tekniske funn, mulig trusselaktør. </a:t>
            </a:r>
            <a:endParaRPr lang="nb-NO"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0673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EF39E1A-AA48-3959-CE84-0C8FAADC6698}"/>
              </a:ext>
            </a:extLst>
          </p:cNvPr>
          <p:cNvPicPr>
            <a:picLocks noChangeAspect="1"/>
          </p:cNvPicPr>
          <p:nvPr/>
        </p:nvPicPr>
        <p:blipFill>
          <a:blip r:embed="rId2"/>
          <a:stretch>
            <a:fillRect/>
          </a:stretch>
        </p:blipFill>
        <p:spPr>
          <a:xfrm>
            <a:off x="1128019" y="1271286"/>
            <a:ext cx="9935962" cy="4315427"/>
          </a:xfrm>
          <a:prstGeom prst="rect">
            <a:avLst/>
          </a:prstGeom>
        </p:spPr>
      </p:pic>
    </p:spTree>
    <p:extLst>
      <p:ext uri="{BB962C8B-B14F-4D97-AF65-F5344CB8AC3E}">
        <p14:creationId xmlns:p14="http://schemas.microsoft.com/office/powerpoint/2010/main" val="2022926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Sylinder 1">
            <a:extLst>
              <a:ext uri="{FF2B5EF4-FFF2-40B4-BE49-F238E27FC236}">
                <a16:creationId xmlns:a16="http://schemas.microsoft.com/office/drawing/2014/main" id="{3A5A68BA-E43E-8F48-227E-7CD338BFAF0C}"/>
              </a:ext>
            </a:extLst>
          </p:cNvPr>
          <p:cNvSpPr txBox="1"/>
          <p:nvPr/>
        </p:nvSpPr>
        <p:spPr>
          <a:xfrm>
            <a:off x="838201" y="365125"/>
            <a:ext cx="5251316" cy="1807305"/>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1" i="0" u="none" strike="noStrike" cap="none" spc="0" normalizeH="0" baseline="0" noProof="0">
                <a:ln>
                  <a:noFill/>
                </a:ln>
                <a:effectLst/>
                <a:uLnTx/>
                <a:uFillTx/>
                <a:latin typeface="+mj-lt"/>
                <a:ea typeface="+mj-ea"/>
                <a:cs typeface="+mj-cs"/>
              </a:rPr>
              <a:t>Fra krisestøttestab/</a:t>
            </a:r>
          </a:p>
          <a:p>
            <a:pPr marL="0" marR="0" lvl="0" indent="0" fontAlgn="auto">
              <a:lnSpc>
                <a:spcPct val="90000"/>
              </a:lnSpc>
              <a:spcBef>
                <a:spcPct val="0"/>
              </a:spcBef>
              <a:spcAft>
                <a:spcPts val="600"/>
              </a:spcAft>
              <a:buClrTx/>
              <a:buSzTx/>
              <a:tabLst/>
              <a:defRPr/>
            </a:pPr>
            <a:r>
              <a:rPr kumimoji="0" lang="en-US" sz="4100" b="1" i="0" u="none" strike="noStrike" cap="none" spc="0" normalizeH="0" baseline="0" noProof="0">
                <a:ln>
                  <a:noFill/>
                </a:ln>
                <a:effectLst/>
                <a:uLnTx/>
                <a:uFillTx/>
                <a:latin typeface="+mj-lt"/>
                <a:ea typeface="+mj-ea"/>
                <a:cs typeface="+mj-cs"/>
              </a:rPr>
              <a:t>kommunikasjon</a:t>
            </a:r>
          </a:p>
        </p:txBody>
      </p:sp>
      <p:sp>
        <p:nvSpPr>
          <p:cNvPr id="4" name="TekstSylinder 3">
            <a:extLst>
              <a:ext uri="{FF2B5EF4-FFF2-40B4-BE49-F238E27FC236}">
                <a16:creationId xmlns:a16="http://schemas.microsoft.com/office/drawing/2014/main" id="{4AEA19B8-D922-42CC-4CCB-37018815269F}"/>
              </a:ext>
            </a:extLst>
          </p:cNvPr>
          <p:cNvSpPr txBox="1"/>
          <p:nvPr/>
        </p:nvSpPr>
        <p:spPr>
          <a:xfrm>
            <a:off x="838200" y="2333297"/>
            <a:ext cx="4619621" cy="3843666"/>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R="0" lvl="0" fontAlgn="auto">
              <a:lnSpc>
                <a:spcPct val="90000"/>
              </a:lnSpc>
              <a:spcBef>
                <a:spcPts val="0"/>
              </a:spcBef>
              <a:spcAft>
                <a:spcPts val="600"/>
              </a:spcAft>
              <a:buClrTx/>
              <a:buSzTx/>
              <a:tabLst/>
              <a:defRPr/>
            </a:pPr>
            <a:r>
              <a:rPr kumimoji="0" lang="en-US" sz="2000" b="1" i="0" u="none" strike="noStrike" cap="none" spc="0" normalizeH="0" baseline="0" noProof="0">
                <a:ln>
                  <a:noFill/>
                </a:ln>
                <a:effectLst/>
                <a:uLnTx/>
                <a:uFillTx/>
              </a:rPr>
              <a:t>Feilinformasjon spres raskt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Falske rykter og feilinformasjon spres raskt i sosiale medier og skaper panikk og usikkerhet.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 Kommunen må bruke ressurser på å korrigere feilinformasjon og berolige innbyggerne.</a:t>
            </a:r>
          </a:p>
        </p:txBody>
      </p:sp>
      <p:pic>
        <p:nvPicPr>
          <p:cNvPr id="3" name="Picture 2">
            <a:extLst>
              <a:ext uri="{FF2B5EF4-FFF2-40B4-BE49-F238E27FC236}">
                <a16:creationId xmlns:a16="http://schemas.microsoft.com/office/drawing/2014/main" id="{0A734EF2-0B0B-EC47-13E3-33D849D8E9EE}"/>
              </a:ext>
            </a:extLst>
          </p:cNvPr>
          <p:cNvPicPr>
            <a:picLocks noChangeAspect="1"/>
          </p:cNvPicPr>
          <p:nvPr/>
        </p:nvPicPr>
        <p:blipFill>
          <a:blip r:embed="rId2"/>
          <a:srcRect l="25819" r="25274"/>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6802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A6C085-7AC8-F2D4-7523-F3EFB716672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8DF525-AFC8-5F29-7EE1-B59C24A82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77546ED-EF90-6230-80BF-4B3B221BE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044CE55-8D63-BA21-C4A0-DAE609DF0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FCF65C0-C665-7011-9470-A9BE37A82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FF2D2B1-8B9A-7E64-0501-00C3995B9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CCF7902D-B54A-2106-3A95-9D4F43171786}"/>
              </a:ext>
            </a:extLst>
          </p:cNvPr>
          <p:cNvSpPr>
            <a:spLocks noGrp="1"/>
          </p:cNvSpPr>
          <p:nvPr>
            <p:ph type="title"/>
          </p:nvPr>
        </p:nvSpPr>
        <p:spPr>
          <a:xfrm>
            <a:off x="1001729" y="276918"/>
            <a:ext cx="9895951" cy="1033669"/>
          </a:xfrm>
        </p:spPr>
        <p:txBody>
          <a:bodyPr>
            <a:normAutofit/>
          </a:bodyPr>
          <a:lstStyle/>
          <a:p>
            <a:r>
              <a:rPr lang="nb-NO" sz="4000">
                <a:solidFill>
                  <a:srgbClr val="FFFFFF"/>
                </a:solidFill>
              </a:rPr>
              <a:t>Fra krisestøttestab:</a:t>
            </a:r>
            <a:endParaRPr lang="nb-NO" sz="4000" dirty="0">
              <a:solidFill>
                <a:srgbClr val="FFFFFF"/>
              </a:solidFill>
            </a:endParaRPr>
          </a:p>
        </p:txBody>
      </p:sp>
      <p:sp>
        <p:nvSpPr>
          <p:cNvPr id="9" name="TekstSylinder 8">
            <a:extLst>
              <a:ext uri="{FF2B5EF4-FFF2-40B4-BE49-F238E27FC236}">
                <a16:creationId xmlns:a16="http://schemas.microsoft.com/office/drawing/2014/main" id="{B7DBBF8D-6B58-7A40-DE09-39956539C7E2}"/>
              </a:ext>
            </a:extLst>
          </p:cNvPr>
          <p:cNvSpPr txBox="1"/>
          <p:nvPr/>
        </p:nvSpPr>
        <p:spPr>
          <a:xfrm>
            <a:off x="732033" y="2383653"/>
            <a:ext cx="8730465" cy="3272691"/>
          </a:xfrm>
          <a:prstGeom prst="rect">
            <a:avLst/>
          </a:prstGeom>
          <a:noFill/>
        </p:spPr>
        <p:txBody>
          <a:bodyPr wrap="square">
            <a:spAutoFit/>
          </a:bodyPr>
          <a:lstStyle/>
          <a:p>
            <a:pPr marL="0" marR="0" lvl="0" indent="0" algn="l" defTabSz="914400" rtl="0" eaLnBrk="1" fontAlgn="base" latinLnBrk="0" hangingPunct="1">
              <a:lnSpc>
                <a:spcPts val="2104"/>
              </a:lnSpc>
              <a:spcBef>
                <a:spcPts val="800"/>
              </a:spcBef>
              <a:spcAft>
                <a:spcPts val="400"/>
              </a:spcAft>
              <a:buClrTx/>
              <a:buSzTx/>
              <a:buFontTx/>
              <a:buNone/>
              <a:tabLst/>
              <a:defRPr/>
            </a:pPr>
            <a:r>
              <a:rPr lang="nb-NO" sz="2000" b="1">
                <a:solidFill>
                  <a:srgbClr val="000000"/>
                </a:solidFill>
                <a:latin typeface="Calibri" panose="020F0502020204030204" pitchFamily="34" charset="0"/>
              </a:rPr>
              <a:t>Kritisk mangel på tilgang til pasientjournaler </a:t>
            </a:r>
          </a:p>
          <a:p>
            <a:pPr marL="0" marR="0" lvl="0" indent="0" algn="l" defTabSz="914400" rtl="0" eaLnBrk="1" fontAlgn="base" latinLnBrk="0" hangingPunct="1">
              <a:lnSpc>
                <a:spcPts val="1538"/>
              </a:lnSpc>
              <a:spcBef>
                <a:spcPts val="0"/>
              </a:spcBef>
              <a:spcAft>
                <a:spcPts val="800"/>
              </a:spcAft>
              <a:buClrTx/>
              <a:buSzTx/>
              <a:buFontTx/>
              <a:buNone/>
              <a:tabLst/>
              <a:defRPr/>
            </a:pPr>
            <a:r>
              <a:rPr lang="nb-NO">
                <a:solidFill>
                  <a:srgbClr val="000000"/>
                </a:solidFill>
                <a:latin typeface="Calibri" panose="020F0502020204030204" pitchFamily="34" charset="0"/>
              </a:rPr>
              <a:t> </a:t>
            </a: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Pasientjournalsystemer er utilgjengelige</a:t>
            </a:r>
          </a:p>
          <a:p>
            <a:pPr marR="0" lvl="0" algn="l" defTabSz="914400" rtl="0" eaLnBrk="1" fontAlgn="base" latinLnBrk="0" hangingPunct="1">
              <a:lnSpc>
                <a:spcPts val="1457"/>
              </a:lnSpc>
              <a:spcBef>
                <a:spcPts val="0"/>
              </a:spcBef>
              <a:spcAft>
                <a:spcPts val="800"/>
              </a:spcAft>
              <a:buClrTx/>
              <a:buSzTx/>
              <a:tabLst/>
              <a:defRPr/>
            </a:pPr>
            <a:endParaRPr lang="nb-NO">
              <a:solidFill>
                <a:srgbClr val="000000"/>
              </a:solidFill>
              <a:latin typeface="Calibri" panose="020F0502020204030204" pitchFamily="34" charset="0"/>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Kritiske helseopplysninger kan ikke hentes ut</a:t>
            </a:r>
          </a:p>
          <a:p>
            <a:pPr marR="0" lvl="0" algn="l" defTabSz="914400" rtl="0" eaLnBrk="1" fontAlgn="base" latinLnBrk="0" hangingPunct="1">
              <a:lnSpc>
                <a:spcPts val="1457"/>
              </a:lnSpc>
              <a:spcBef>
                <a:spcPts val="0"/>
              </a:spcBef>
              <a:spcAft>
                <a:spcPts val="800"/>
              </a:spcAft>
              <a:buClrTx/>
              <a:buSzTx/>
              <a:tabLst/>
              <a:defRPr/>
            </a:pPr>
            <a:r>
              <a:rPr lang="nb-NO">
                <a:solidFill>
                  <a:srgbClr val="000000"/>
                </a:solidFill>
                <a:latin typeface="Calibri" panose="020F0502020204030204" pitchFamily="34" charset="0"/>
              </a:rPr>
              <a:t> </a:t>
            </a: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Behandling og medisinering kompliseres</a:t>
            </a:r>
          </a:p>
          <a:p>
            <a:pPr marR="0" lvl="0" algn="l" defTabSz="914400" rtl="0" eaLnBrk="1" fontAlgn="base" latinLnBrk="0" hangingPunct="1">
              <a:lnSpc>
                <a:spcPts val="1457"/>
              </a:lnSpc>
              <a:spcBef>
                <a:spcPts val="0"/>
              </a:spcBef>
              <a:spcAft>
                <a:spcPts val="800"/>
              </a:spcAft>
              <a:buClrTx/>
              <a:buSzTx/>
              <a:tabLst/>
              <a:defRPr/>
            </a:pPr>
            <a:r>
              <a:rPr lang="nb-NO">
                <a:solidFill>
                  <a:srgbClr val="000000"/>
                </a:solidFill>
                <a:latin typeface="Calibri" panose="020F0502020204030204" pitchFamily="34" charset="0"/>
              </a:rPr>
              <a:t> </a:t>
            </a: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Manuelle rutiner må benyttes som alternativ</a:t>
            </a:r>
          </a:p>
          <a:p>
            <a:pPr marR="0" lvl="0" algn="l" defTabSz="914400" rtl="0" eaLnBrk="1" fontAlgn="base" latinLnBrk="0" hangingPunct="1">
              <a:lnSpc>
                <a:spcPts val="1457"/>
              </a:lnSpc>
              <a:spcBef>
                <a:spcPts val="0"/>
              </a:spcBef>
              <a:spcAft>
                <a:spcPts val="800"/>
              </a:spcAft>
              <a:buClrTx/>
              <a:buSzTx/>
              <a:tabLst/>
              <a:defRPr/>
            </a:pPr>
            <a:endParaRPr lang="nb-NO">
              <a:solidFill>
                <a:srgbClr val="000000"/>
              </a:solidFill>
              <a:latin typeface="Calibri" panose="020F0502020204030204" pitchFamily="34" charset="0"/>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Økt risiko for feil og forsinkelser </a:t>
            </a:r>
          </a:p>
        </p:txBody>
      </p:sp>
    </p:spTree>
    <p:extLst>
      <p:ext uri="{BB962C8B-B14F-4D97-AF65-F5344CB8AC3E}">
        <p14:creationId xmlns:p14="http://schemas.microsoft.com/office/powerpoint/2010/main" val="180432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59D6E68-2EA5-F9CF-A528-F3FD2D661546}"/>
              </a:ext>
            </a:extLst>
          </p:cNvPr>
          <p:cNvSpPr txBox="1"/>
          <p:nvPr/>
        </p:nvSpPr>
        <p:spPr>
          <a:xfrm>
            <a:off x="588936" y="1119303"/>
            <a:ext cx="3556861" cy="2862322"/>
          </a:xfrm>
          <a:prstGeom prst="rect">
            <a:avLst/>
          </a:prstGeom>
          <a:noFill/>
        </p:spPr>
        <p:txBody>
          <a:bodyPr wrap="square" rtlCol="0">
            <a:spAutoFit/>
          </a:bodyPr>
          <a:lstStyle/>
          <a:p>
            <a:r>
              <a:rPr lang="nb-NO" sz="3600" b="1"/>
              <a:t>Tips:</a:t>
            </a:r>
          </a:p>
          <a:p>
            <a:endParaRPr lang="nb-NO" sz="3600" b="1"/>
          </a:p>
          <a:p>
            <a:r>
              <a:rPr lang="nb-NO" sz="3600" b="1"/>
              <a:t>Bruk tavler for oppdatering under øvelse</a:t>
            </a:r>
          </a:p>
        </p:txBody>
      </p:sp>
      <p:pic>
        <p:nvPicPr>
          <p:cNvPr id="5" name="Bilde 4">
            <a:extLst>
              <a:ext uri="{FF2B5EF4-FFF2-40B4-BE49-F238E27FC236}">
                <a16:creationId xmlns:a16="http://schemas.microsoft.com/office/drawing/2014/main" id="{35EFCB43-1482-B4C6-C400-D2F57A62F17F}"/>
              </a:ext>
            </a:extLst>
          </p:cNvPr>
          <p:cNvPicPr>
            <a:picLocks noChangeAspect="1"/>
          </p:cNvPicPr>
          <p:nvPr/>
        </p:nvPicPr>
        <p:blipFill>
          <a:blip r:embed="rId2"/>
          <a:stretch>
            <a:fillRect/>
          </a:stretch>
        </p:blipFill>
        <p:spPr>
          <a:xfrm>
            <a:off x="5607273" y="1119302"/>
            <a:ext cx="5120200" cy="4962093"/>
          </a:xfrm>
          <a:prstGeom prst="rect">
            <a:avLst/>
          </a:prstGeom>
        </p:spPr>
      </p:pic>
    </p:spTree>
    <p:extLst>
      <p:ext uri="{BB962C8B-B14F-4D97-AF65-F5344CB8AC3E}">
        <p14:creationId xmlns:p14="http://schemas.microsoft.com/office/powerpoint/2010/main" val="662620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6BB621D6-2D06-5F25-F4C9-CBC9EEC073D5}"/>
              </a:ext>
            </a:extLst>
          </p:cNvPr>
          <p:cNvPicPr>
            <a:picLocks noChangeAspect="1"/>
          </p:cNvPicPr>
          <p:nvPr/>
        </p:nvPicPr>
        <p:blipFill>
          <a:blip r:embed="rId2"/>
          <a:srcRect r="4" b="3453"/>
          <a:stretch>
            <a:fillRect/>
          </a:stretch>
        </p:blipFill>
        <p:spPr>
          <a:xfrm>
            <a:off x="641276" y="643467"/>
            <a:ext cx="4013020" cy="2702558"/>
          </a:xfrm>
          <a:prstGeom prst="rect">
            <a:avLst/>
          </a:prstGeom>
        </p:spPr>
      </p:pic>
      <p:pic>
        <p:nvPicPr>
          <p:cNvPr id="11" name="Bilde 10">
            <a:extLst>
              <a:ext uri="{FF2B5EF4-FFF2-40B4-BE49-F238E27FC236}">
                <a16:creationId xmlns:a16="http://schemas.microsoft.com/office/drawing/2014/main" id="{77E91560-CF26-3D88-826B-7D2DAA75EBF5}"/>
              </a:ext>
            </a:extLst>
          </p:cNvPr>
          <p:cNvPicPr>
            <a:picLocks noChangeAspect="1"/>
          </p:cNvPicPr>
          <p:nvPr/>
        </p:nvPicPr>
        <p:blipFill>
          <a:blip r:embed="rId3"/>
          <a:srcRect l="15666"/>
          <a:stretch>
            <a:fillRect/>
          </a:stretch>
        </p:blipFill>
        <p:spPr>
          <a:xfrm>
            <a:off x="4812633" y="643467"/>
            <a:ext cx="6735900" cy="5571066"/>
          </a:xfrm>
          <a:prstGeom prst="rect">
            <a:avLst/>
          </a:prstGeom>
        </p:spPr>
      </p:pic>
      <p:pic>
        <p:nvPicPr>
          <p:cNvPr id="2" name="Bilde 1">
            <a:extLst>
              <a:ext uri="{FF2B5EF4-FFF2-40B4-BE49-F238E27FC236}">
                <a16:creationId xmlns:a16="http://schemas.microsoft.com/office/drawing/2014/main" id="{4BA1B6B5-B3B6-3EF5-55BD-89DD39A2E40D}"/>
              </a:ext>
            </a:extLst>
          </p:cNvPr>
          <p:cNvPicPr>
            <a:picLocks noChangeAspect="1"/>
          </p:cNvPicPr>
          <p:nvPr/>
        </p:nvPicPr>
        <p:blipFill>
          <a:blip r:embed="rId4"/>
          <a:stretch>
            <a:fillRect/>
          </a:stretch>
        </p:blipFill>
        <p:spPr>
          <a:xfrm>
            <a:off x="752789" y="3509432"/>
            <a:ext cx="3694345" cy="2768674"/>
          </a:xfrm>
          <a:prstGeom prst="rect">
            <a:avLst/>
          </a:prstGeom>
        </p:spPr>
      </p:pic>
    </p:spTree>
    <p:extLst>
      <p:ext uri="{BB962C8B-B14F-4D97-AF65-F5344CB8AC3E}">
        <p14:creationId xmlns:p14="http://schemas.microsoft.com/office/powerpoint/2010/main" val="114717471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kstSylinder 3">
            <a:extLst>
              <a:ext uri="{FF2B5EF4-FFF2-40B4-BE49-F238E27FC236}">
                <a16:creationId xmlns:a16="http://schemas.microsoft.com/office/drawing/2014/main" id="{CFEA09E3-F6E0-BCF9-CC40-450C43EA1E7E}"/>
              </a:ext>
            </a:extLst>
          </p:cNvPr>
          <p:cNvSpPr txBox="1"/>
          <p:nvPr/>
        </p:nvSpPr>
        <p:spPr>
          <a:xfrm>
            <a:off x="214010" y="1021404"/>
            <a:ext cx="11104478" cy="5155559"/>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ts val="800"/>
              </a:spcBef>
              <a:spcAft>
                <a:spcPts val="4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IT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har</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kontroll</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på</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angrepet</a:t>
            </a: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men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gjenoppretting</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vil</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ta lang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tid</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base" latinLnBrk="0" hangingPunct="1">
              <a:lnSpc>
                <a:spcPct val="9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bekrefter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de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har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kontroll</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på</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angrepet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Gjenopprettingsarbeidet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er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omfattende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og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vil</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ta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tid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Kommunen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må</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forvente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å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jobbe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med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provisoriske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løsninger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over lang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tid</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utarbeider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en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overordnet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skisse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til</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tidsplan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for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gjenoppretting</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men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kriseledelsen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må</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gjøre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nødvendige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prioriteringer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Prioritering</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fagsystem</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Prioritering</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rene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PC’er</a:t>
            </a:r>
          </a:p>
        </p:txBody>
      </p:sp>
    </p:spTree>
    <p:extLst>
      <p:ext uri="{BB962C8B-B14F-4D97-AF65-F5344CB8AC3E}">
        <p14:creationId xmlns:p14="http://schemas.microsoft.com/office/powerpoint/2010/main" val="1661207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607873-9313-CBA1-E5AC-F080999FDEE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3AECC-2CCA-58B2-71C9-5B67324EA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F2D9D97-99F6-57A1-DA30-388A902C50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36BC284-F83E-A1DD-5F62-6E6BBD8F9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11D1D69-C0F6-95C3-CC16-3DBF3021D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0F64BB4-C80C-4DD6-3195-98831210B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C184570E-EB1A-8558-5936-BAC90687EFAB}"/>
              </a:ext>
            </a:extLst>
          </p:cNvPr>
          <p:cNvSpPr>
            <a:spLocks noGrp="1"/>
          </p:cNvSpPr>
          <p:nvPr>
            <p:ph type="title"/>
          </p:nvPr>
        </p:nvSpPr>
        <p:spPr>
          <a:xfrm>
            <a:off x="1001729" y="276918"/>
            <a:ext cx="9895951" cy="1033669"/>
          </a:xfrm>
        </p:spPr>
        <p:txBody>
          <a:bodyPr>
            <a:normAutofit/>
          </a:bodyPr>
          <a:lstStyle/>
          <a:p>
            <a:r>
              <a:rPr lang="nb-NO" sz="4000">
                <a:solidFill>
                  <a:srgbClr val="FFFFFF"/>
                </a:solidFill>
              </a:rPr>
              <a:t>Dag 2-3 Fra IT:</a:t>
            </a:r>
            <a:endParaRPr lang="nb-NO" sz="4000" dirty="0">
              <a:solidFill>
                <a:srgbClr val="FFFFFF"/>
              </a:solidFill>
            </a:endParaRPr>
          </a:p>
        </p:txBody>
      </p:sp>
      <p:sp>
        <p:nvSpPr>
          <p:cNvPr id="4" name="TekstSylinder 3">
            <a:extLst>
              <a:ext uri="{FF2B5EF4-FFF2-40B4-BE49-F238E27FC236}">
                <a16:creationId xmlns:a16="http://schemas.microsoft.com/office/drawing/2014/main" id="{46C39354-53B3-6E8A-7BB2-A95F32CA51EC}"/>
              </a:ext>
            </a:extLst>
          </p:cNvPr>
          <p:cNvSpPr txBox="1"/>
          <p:nvPr/>
        </p:nvSpPr>
        <p:spPr>
          <a:xfrm>
            <a:off x="1712576" y="2517299"/>
            <a:ext cx="6128534" cy="2975879"/>
          </a:xfrm>
          <a:prstGeom prst="rect">
            <a:avLst/>
          </a:prstGeom>
          <a:noFill/>
        </p:spPr>
        <p:txBody>
          <a:bodyPr wrap="square">
            <a:spAutoFit/>
          </a:bodyPr>
          <a:lstStyle/>
          <a:p>
            <a:pPr marL="0" marR="0" lvl="0" indent="0" algn="l" defTabSz="914400" rtl="0" eaLnBrk="1" fontAlgn="base" latinLnBrk="0" hangingPunct="1">
              <a:lnSpc>
                <a:spcPts val="2104"/>
              </a:lnSpc>
              <a:spcBef>
                <a:spcPts val="800"/>
              </a:spcBef>
              <a:spcAft>
                <a:spcPts val="400"/>
              </a:spcAft>
              <a:buClrTx/>
              <a:buSzTx/>
              <a:buFontTx/>
              <a:buNone/>
              <a:tabLst/>
              <a:defRPr/>
            </a:pPr>
            <a:r>
              <a:rPr kumimoji="0" lang="nb-NO" sz="2400" b="1" i="0" u="none" strike="noStrike" kern="1200" cap="none" spc="0" normalizeH="0" baseline="0" noProof="0">
                <a:ln>
                  <a:noFill/>
                </a:ln>
                <a:solidFill>
                  <a:prstClr val="black"/>
                </a:solidFill>
                <a:effectLst/>
                <a:uLnTx/>
                <a:uFillTx/>
                <a:latin typeface="Aptos" panose="02110004020202020204"/>
                <a:ea typeface="+mn-ea"/>
                <a:cs typeface="+mn-cs"/>
              </a:rPr>
              <a:t>Oppretting av ny "ren tenant" i M365 </a:t>
            </a:r>
          </a:p>
          <a:p>
            <a:pPr marL="0" marR="0" lvl="0" indent="0" algn="l" defTabSz="914400" rtl="0" eaLnBrk="1" fontAlgn="base" latinLnBrk="0" hangingPunct="1">
              <a:lnSpc>
                <a:spcPts val="1457"/>
              </a:lnSpc>
              <a:spcBef>
                <a:spcPts val="0"/>
              </a:spcBef>
              <a:spcAft>
                <a:spcPts val="800"/>
              </a:spcAft>
              <a:buClrTx/>
              <a:buSzTx/>
              <a:buFontTx/>
              <a:buNone/>
              <a:tabLst/>
              <a:defRPr/>
            </a:pPr>
            <a:r>
              <a:rPr kumimoji="0" lang="nb-NO"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ts val="1457"/>
              </a:lnSpc>
              <a:spcBef>
                <a:spcPts val="0"/>
              </a:spcBef>
              <a:spcAft>
                <a:spcPts val="800"/>
              </a:spcAft>
              <a:buClrTx/>
              <a:buSzTx/>
              <a:buFontTx/>
              <a:buNone/>
              <a:tabLst/>
              <a:defRPr/>
            </a:pPr>
            <a:r>
              <a:rPr kumimoji="0" lang="nb-NO"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lang="nb-NO">
              <a:solidFill>
                <a:srgbClr val="000000"/>
              </a:solidFill>
              <a:latin typeface="Calibri" panose="020F0502020204030204" pitchFamily="34" charset="0"/>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IT etablerer en ny M365-løsning for midlertidig samhandling</a:t>
            </a:r>
          </a:p>
          <a:p>
            <a:pPr marL="0" marR="0" lvl="0" indent="0" algn="l" defTabSz="914400" rtl="0" eaLnBrk="1" fontAlgn="base" latinLnBrk="0" hangingPunct="1">
              <a:lnSpc>
                <a:spcPts val="1457"/>
              </a:lnSpc>
              <a:spcBef>
                <a:spcPts val="0"/>
              </a:spcBef>
              <a:spcAft>
                <a:spcPts val="800"/>
              </a:spcAft>
              <a:buClrTx/>
              <a:buSzTx/>
              <a:buFontTx/>
              <a:buNone/>
              <a:tabLst/>
              <a:defRPr/>
            </a:pPr>
            <a:r>
              <a:rPr lang="nb-NO">
                <a:solidFill>
                  <a:srgbClr val="000000"/>
                </a:solidFill>
                <a:latin typeface="Calibri" panose="020F0502020204030204" pitchFamily="34" charset="0"/>
              </a:rPr>
              <a:t> </a:t>
            </a: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Brukere må opprettes manuelt, noe som tar tid </a:t>
            </a:r>
          </a:p>
          <a:p>
            <a:pPr marL="0" marR="0" lvl="0" indent="0" algn="l" defTabSz="914400" rtl="0" eaLnBrk="1" fontAlgn="base" latinLnBrk="0" hangingPunct="1">
              <a:lnSpc>
                <a:spcPts val="1457"/>
              </a:lnSpc>
              <a:spcBef>
                <a:spcPts val="0"/>
              </a:spcBef>
              <a:spcAft>
                <a:spcPts val="80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Ikke alle kan få tilgang samtidig </a:t>
            </a:r>
          </a:p>
          <a:p>
            <a:pPr marL="0" marR="0" lvl="0" indent="0" algn="l" defTabSz="914400" rtl="0" eaLnBrk="1" fontAlgn="base" latinLnBrk="0" hangingPunct="1">
              <a:lnSpc>
                <a:spcPts val="1457"/>
              </a:lnSpc>
              <a:spcBef>
                <a:spcPts val="0"/>
              </a:spcBef>
              <a:spcAft>
                <a:spcPts val="800"/>
              </a:spcAft>
              <a:buClrTx/>
              <a:buSzTx/>
              <a:buFontTx/>
              <a:buNone/>
              <a:tabLst/>
              <a:defRPr/>
            </a:pPr>
            <a:endParaRPr lang="nb-NO">
              <a:solidFill>
                <a:srgbClr val="000000"/>
              </a:solidFill>
              <a:latin typeface="Calibri" panose="020F0502020204030204" pitchFamily="34" charset="0"/>
            </a:endParaRPr>
          </a:p>
          <a:p>
            <a:pPr marL="285750" marR="0" lvl="0" indent="-285750" algn="l" defTabSz="914400" rtl="0" eaLnBrk="1" fontAlgn="base" latinLnBrk="0" hangingPunct="1">
              <a:lnSpc>
                <a:spcPts val="1457"/>
              </a:lnSpc>
              <a:spcBef>
                <a:spcPts val="0"/>
              </a:spcBef>
              <a:spcAft>
                <a:spcPts val="800"/>
              </a:spcAft>
              <a:buClrTx/>
              <a:buSzTx/>
              <a:buFont typeface="Arial" panose="020B0604020202020204" pitchFamily="34" charset="0"/>
              <a:buChar char="•"/>
              <a:tabLst/>
              <a:defRPr/>
            </a:pPr>
            <a:r>
              <a:rPr lang="nb-NO">
                <a:solidFill>
                  <a:srgbClr val="000000"/>
                </a:solidFill>
                <a:latin typeface="Calibri" panose="020F0502020204030204" pitchFamily="34" charset="0"/>
              </a:rPr>
              <a:t>Prioritering av brukere og funksjoner er nødvendig </a:t>
            </a:r>
          </a:p>
        </p:txBody>
      </p:sp>
    </p:spTree>
    <p:extLst>
      <p:ext uri="{BB962C8B-B14F-4D97-AF65-F5344CB8AC3E}">
        <p14:creationId xmlns:p14="http://schemas.microsoft.com/office/powerpoint/2010/main" val="98597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742B17-5EAC-132F-EC8D-98B2B05056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56070A9-D649-5E50-3B30-ECCBB731A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BD22584-FCEE-E583-8402-D1AB50DB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39CF8F-1300-6625-B022-E05FD88A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16D82C78-D83C-B614-CCD0-16EE3A269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2F16948-96EF-1244-AC0F-707231DD3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197742A4-0497-E8D7-199C-010DEF451A26}"/>
              </a:ext>
            </a:extLst>
          </p:cNvPr>
          <p:cNvSpPr>
            <a:spLocks noGrp="1"/>
          </p:cNvSpPr>
          <p:nvPr>
            <p:ph type="title"/>
          </p:nvPr>
        </p:nvSpPr>
        <p:spPr>
          <a:xfrm>
            <a:off x="1001729" y="276918"/>
            <a:ext cx="9895951" cy="1033669"/>
          </a:xfrm>
        </p:spPr>
        <p:txBody>
          <a:bodyPr>
            <a:normAutofit/>
          </a:bodyPr>
          <a:lstStyle/>
          <a:p>
            <a:r>
              <a:rPr lang="nb-NO" sz="4000">
                <a:solidFill>
                  <a:srgbClr val="FFFFFF"/>
                </a:solidFill>
              </a:rPr>
              <a:t>Fra politisk:</a:t>
            </a:r>
            <a:endParaRPr lang="nb-NO" sz="4000" dirty="0">
              <a:solidFill>
                <a:srgbClr val="FFFFFF"/>
              </a:solidFill>
            </a:endParaRPr>
          </a:p>
        </p:txBody>
      </p:sp>
      <p:sp>
        <p:nvSpPr>
          <p:cNvPr id="5" name="TekstSylinder 4">
            <a:extLst>
              <a:ext uri="{FF2B5EF4-FFF2-40B4-BE49-F238E27FC236}">
                <a16:creationId xmlns:a16="http://schemas.microsoft.com/office/drawing/2014/main" id="{6230B1BA-BCDF-C8CB-B3FA-6B296F3F5B49}"/>
              </a:ext>
            </a:extLst>
          </p:cNvPr>
          <p:cNvSpPr txBox="1"/>
          <p:nvPr/>
        </p:nvSpPr>
        <p:spPr>
          <a:xfrm>
            <a:off x="600501" y="2074460"/>
            <a:ext cx="6509983" cy="3447098"/>
          </a:xfrm>
          <a:prstGeom prst="rect">
            <a:avLst/>
          </a:prstGeom>
          <a:noFill/>
        </p:spPr>
        <p:txBody>
          <a:bodyPr wrap="square" rtlCol="0">
            <a:spAutoFit/>
          </a:bodyPr>
          <a:lstStyle/>
          <a:p>
            <a:r>
              <a:rPr lang="nb-NO" sz="2000" b="1"/>
              <a:t>Utfordringer med politiske møter</a:t>
            </a:r>
          </a:p>
          <a:p>
            <a:endParaRPr lang="nb-NO"/>
          </a:p>
          <a:p>
            <a:pPr marL="285750" indent="-285750">
              <a:buFont typeface="Arial" panose="020B0604020202020204" pitchFamily="34" charset="0"/>
              <a:buChar char="•"/>
            </a:pPr>
            <a:r>
              <a:rPr lang="nb-NO" sz="2000"/>
              <a:t>Saksbehandlings- og møteadministrasjonssystemer er utilgjengelige</a:t>
            </a:r>
            <a:br>
              <a:rPr lang="nb-NO" sz="2000"/>
            </a:br>
            <a:endParaRPr lang="nb-NO" sz="2000"/>
          </a:p>
          <a:p>
            <a:pPr marL="285750" indent="-285750">
              <a:buFont typeface="Arial" panose="020B0604020202020204" pitchFamily="34" charset="0"/>
              <a:buChar char="•"/>
            </a:pPr>
            <a:r>
              <a:rPr lang="nb-NO" sz="2000"/>
              <a:t>Politisk møtevirksomhet kan bli forsinket  eller utsatt</a:t>
            </a:r>
            <a:br>
              <a:rPr lang="nb-NO" sz="2000"/>
            </a:br>
            <a:endParaRPr lang="nb-NO" sz="2000"/>
          </a:p>
          <a:p>
            <a:pPr marL="285750" indent="-285750">
              <a:buFont typeface="Arial" panose="020B0604020202020204" pitchFamily="34" charset="0"/>
              <a:buChar char="•"/>
            </a:pPr>
            <a:r>
              <a:rPr lang="nb-NO" sz="2000"/>
              <a:t>Saksdokumenter og referater kan ikke hentes frem</a:t>
            </a:r>
            <a:br>
              <a:rPr lang="nb-NO" sz="2000"/>
            </a:br>
            <a:endParaRPr lang="nb-NO" sz="2000"/>
          </a:p>
          <a:p>
            <a:pPr marL="285750" indent="-285750">
              <a:buFont typeface="Arial" panose="020B0604020202020204" pitchFamily="34" charset="0"/>
              <a:buChar char="•"/>
            </a:pPr>
            <a:r>
              <a:rPr lang="nb-NO" sz="2000"/>
              <a:t>Administrasjonen har utfordringer med saksforberedelser</a:t>
            </a:r>
          </a:p>
        </p:txBody>
      </p:sp>
      <p:pic>
        <p:nvPicPr>
          <p:cNvPr id="6" name="Bilde 5">
            <a:extLst>
              <a:ext uri="{FF2B5EF4-FFF2-40B4-BE49-F238E27FC236}">
                <a16:creationId xmlns:a16="http://schemas.microsoft.com/office/drawing/2014/main" id="{00BAA6A6-66BC-6780-8D77-A2E208F9A912}"/>
              </a:ext>
            </a:extLst>
          </p:cNvPr>
          <p:cNvPicPr>
            <a:picLocks noChangeAspect="1"/>
          </p:cNvPicPr>
          <p:nvPr/>
        </p:nvPicPr>
        <p:blipFill>
          <a:blip r:embed="rId2"/>
          <a:stretch>
            <a:fillRect/>
          </a:stretch>
        </p:blipFill>
        <p:spPr>
          <a:xfrm>
            <a:off x="7350083" y="2273182"/>
            <a:ext cx="4069747" cy="3049653"/>
          </a:xfrm>
          <a:prstGeom prst="rect">
            <a:avLst/>
          </a:prstGeom>
        </p:spPr>
      </p:pic>
    </p:spTree>
    <p:extLst>
      <p:ext uri="{BB962C8B-B14F-4D97-AF65-F5344CB8AC3E}">
        <p14:creationId xmlns:p14="http://schemas.microsoft.com/office/powerpoint/2010/main" val="964134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5E4B1F1D-01A9-C2CF-1B39-B889B01AF989}"/>
              </a:ext>
            </a:extLst>
          </p:cNvPr>
          <p:cNvSpPr txBox="1"/>
          <p:nvPr/>
        </p:nvSpPr>
        <p:spPr>
          <a:xfrm>
            <a:off x="1107281" y="1270000"/>
            <a:ext cx="9787460" cy="3237809"/>
          </a:xfrm>
          <a:prstGeom prst="rect">
            <a:avLst/>
          </a:prstGeom>
          <a:noFill/>
        </p:spPr>
        <p:txBody>
          <a:bodyPr wrap="square">
            <a:spAutoFit/>
          </a:bodyPr>
          <a:lstStyle/>
          <a:p>
            <a:pPr marL="0" marR="0" lvl="0" indent="0" algn="l" defTabSz="914400" rtl="0" eaLnBrk="1" fontAlgn="base" latinLnBrk="0" hangingPunct="1">
              <a:lnSpc>
                <a:spcPts val="2172"/>
              </a:lnSpc>
              <a:spcBef>
                <a:spcPts val="800"/>
              </a:spcBef>
              <a:spcAft>
                <a:spcPts val="400"/>
              </a:spcAft>
              <a:buClrTx/>
              <a:buSzTx/>
              <a:buFontTx/>
              <a:buNone/>
              <a:tabLst/>
              <a:defRPr/>
            </a:pPr>
            <a:r>
              <a:rPr kumimoji="0" lang="nb-NO" sz="2000" b="0" i="0" u="none" strike="noStrike" kern="1200" cap="none" spc="0" normalizeH="0" baseline="0" noProof="0">
                <a:ln>
                  <a:noFill/>
                </a:ln>
                <a:solidFill>
                  <a:srgbClr val="0F4761"/>
                </a:solidFill>
                <a:effectLst/>
                <a:uLnTx/>
                <a:uFillTx/>
                <a:latin typeface="Calibri" panose="020F0502020204030204" pitchFamily="34" charset="0"/>
                <a:ea typeface="Calibri" panose="020F0502020204030204" pitchFamily="34" charset="0"/>
                <a:cs typeface="Calibri" panose="020F0502020204030204" pitchFamily="34" charset="0"/>
              </a:rPr>
              <a:t>Fra krisestøttestab:</a:t>
            </a:r>
          </a:p>
          <a:p>
            <a:pPr marL="0" marR="0" lvl="0" indent="0" algn="l" defTabSz="914400" rtl="0" eaLnBrk="1" fontAlgn="base" latinLnBrk="0" hangingPunct="1">
              <a:lnSpc>
                <a:spcPts val="2172"/>
              </a:lnSpc>
              <a:spcBef>
                <a:spcPts val="800"/>
              </a:spcBef>
              <a:spcAft>
                <a:spcPts val="400"/>
              </a:spcAft>
              <a:buClrTx/>
              <a:buSzTx/>
              <a:buFontTx/>
              <a:buNone/>
              <a:tabLst/>
              <a:defRPr/>
            </a:pPr>
            <a:r>
              <a:rPr kumimoji="0" lang="nb-NO" sz="2400" b="1" i="0" u="none" strike="noStrike" kern="1200" cap="none" spc="0" normalizeH="0" baseline="0" noProof="0">
                <a:ln>
                  <a:noFill/>
                </a:ln>
                <a:solidFill>
                  <a:srgbClr val="0F4761"/>
                </a:solidFill>
                <a:effectLst/>
                <a:uLnTx/>
                <a:uFillTx/>
                <a:latin typeface="Calibri" panose="020F0502020204030204" pitchFamily="34" charset="0"/>
                <a:ea typeface="Calibri" panose="020F0502020204030204" pitchFamily="34" charset="0"/>
                <a:cs typeface="Calibri" panose="020F0502020204030204" pitchFamily="34" charset="0"/>
              </a:rPr>
              <a:t>Usikkerhet knyttet til utbetaling av lønn </a:t>
            </a:r>
          </a:p>
          <a:p>
            <a:pPr marL="0" marR="0" lvl="0" indent="0" algn="l" defTabSz="914400" rtl="0" eaLnBrk="1" fontAlgn="base" latinLnBrk="0" hangingPunct="1">
              <a:lnSpc>
                <a:spcPts val="1564"/>
              </a:lnSpc>
              <a:spcBef>
                <a:spcPts val="0"/>
              </a:spcBef>
              <a:spcAft>
                <a:spcPts val="800"/>
              </a:spcAft>
              <a:buClrTx/>
              <a:buSzTx/>
              <a:buFontTx/>
              <a:buNone/>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ts val="1564"/>
              </a:lnSpc>
              <a:spcBef>
                <a:spcPts val="0"/>
              </a:spcBef>
              <a:spcAft>
                <a:spcPts val="800"/>
              </a:spcAft>
              <a:buClrTx/>
              <a:buSzTx/>
              <a:buFontTx/>
              <a:buNone/>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Lønnssystemet er utilgjengelig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Lønnsutbetalinger kan bli forsinket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Ansatte kontakter nærmeste leder og lønnsavdelingen for informasjon</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Usikkerhet rundt håndtering av tillegg og fraværsgodtgjørelser </a:t>
            </a:r>
          </a:p>
        </p:txBody>
      </p:sp>
    </p:spTree>
    <p:extLst>
      <p:ext uri="{BB962C8B-B14F-4D97-AF65-F5344CB8AC3E}">
        <p14:creationId xmlns:p14="http://schemas.microsoft.com/office/powerpoint/2010/main" val="407498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72BFB929-7D1B-1233-FB02-1478374EC9DB}"/>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a:solidFill>
                  <a:srgbClr val="FFFFFF"/>
                </a:solidFill>
              </a:rPr>
              <a:t>Fra IT /Atea</a:t>
            </a:r>
            <a:r>
              <a:rPr lang="en-US" sz="4000" kern="1200">
                <a:solidFill>
                  <a:srgbClr val="FFFFFF"/>
                </a:solidFill>
                <a:latin typeface="+mj-lt"/>
                <a:ea typeface="+mj-ea"/>
                <a:cs typeface="+mj-cs"/>
              </a:rPr>
              <a:t> </a:t>
            </a:r>
          </a:p>
        </p:txBody>
      </p:sp>
      <p:sp>
        <p:nvSpPr>
          <p:cNvPr id="3" name="TekstSylinder 2">
            <a:extLst>
              <a:ext uri="{FF2B5EF4-FFF2-40B4-BE49-F238E27FC236}">
                <a16:creationId xmlns:a16="http://schemas.microsoft.com/office/drawing/2014/main" id="{EE6C1458-7795-5564-2FE9-09384E07B25D}"/>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Mulig datalekkasje oppdaget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Oppsummering: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IT og Atea har påvist storstilt datanedlasting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Mulig lekkasje av barnehageadministrative data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Mulig lekkasje av flere eldre PPT-løsninger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Potensiell lekkasje av delte filer på helsefilserver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Potensiell lekkasje av data fra VA sitt styringssystem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Potensiell lekkasje av eldre HR database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Verifisering av omfang pågår og vurdering  av mulig lekkasje må vurderes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684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B2E337-5394-F697-9222-97D934C7C09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80876A-DF3B-4028-6805-F050EAA0D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98E9C-9039-D984-51C8-FAED250A7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8ECFAA0-AD42-AE8F-EE94-3F4925748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1CBFE772-4BD0-7DD1-477E-E942778D6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277E79-8739-0D5A-6753-CB4B5ED94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B66AF2F1-3C37-1506-F793-002A3CD29F77}"/>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a:solidFill>
                  <a:srgbClr val="FFFFFF"/>
                </a:solidFill>
              </a:rPr>
              <a:t>Fra IT / krisestøttestab:</a:t>
            </a:r>
            <a:endParaRPr lang="en-US" sz="4000" kern="1200">
              <a:solidFill>
                <a:srgbClr val="FFFFFF"/>
              </a:solidFill>
              <a:latin typeface="+mj-lt"/>
              <a:ea typeface="+mj-ea"/>
              <a:cs typeface="+mj-cs"/>
            </a:endParaRPr>
          </a:p>
        </p:txBody>
      </p:sp>
      <p:sp>
        <p:nvSpPr>
          <p:cNvPr id="5" name="TekstSylinder 4">
            <a:extLst>
              <a:ext uri="{FF2B5EF4-FFF2-40B4-BE49-F238E27FC236}">
                <a16:creationId xmlns:a16="http://schemas.microsoft.com/office/drawing/2014/main" id="{5D7FC92D-7103-D69E-B138-BFC2A11F9CE9}"/>
              </a:ext>
            </a:extLst>
          </p:cNvPr>
          <p:cNvSpPr txBox="1"/>
          <p:nvPr/>
        </p:nvSpPr>
        <p:spPr>
          <a:xfrm>
            <a:off x="1106618" y="2348361"/>
            <a:ext cx="8732421" cy="3442994"/>
          </a:xfrm>
          <a:prstGeom prst="rect">
            <a:avLst/>
          </a:prstGeom>
          <a:noFill/>
        </p:spPr>
        <p:txBody>
          <a:bodyPr wrap="square">
            <a:spAutoFit/>
          </a:bodyPr>
          <a:lstStyle/>
          <a:p>
            <a:pPr marL="0" marR="0" lvl="0" indent="0" algn="l" defTabSz="914400" rtl="0" eaLnBrk="1" fontAlgn="base" latinLnBrk="0" hangingPunct="1">
              <a:lnSpc>
                <a:spcPts val="2172"/>
              </a:lnSpc>
              <a:spcBef>
                <a:spcPts val="800"/>
              </a:spcBef>
              <a:spcAft>
                <a:spcPts val="400"/>
              </a:spcAft>
              <a:buClrTx/>
              <a:buSzTx/>
              <a:buFontTx/>
              <a:buNone/>
              <a:tabLst/>
              <a:defRPr/>
            </a:pPr>
            <a:r>
              <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Innbyggerdata funnet på nett </a:t>
            </a:r>
          </a:p>
          <a:p>
            <a:pPr marL="0" marR="0" lvl="0" indent="0" algn="l" defTabSz="914400" rtl="0" eaLnBrk="1" fontAlgn="base" latinLnBrk="0" hangingPunct="1">
              <a:lnSpc>
                <a:spcPts val="2172"/>
              </a:lnSpc>
              <a:spcBef>
                <a:spcPts val="800"/>
              </a:spcBef>
              <a:spcAft>
                <a:spcPts val="400"/>
              </a:spcAft>
              <a:buClrTx/>
              <a:buSzTx/>
              <a:buFontTx/>
              <a:buNone/>
              <a:tabLst/>
              <a:defRPr/>
            </a:pPr>
            <a:endParaRPr kumimoji="0" lang="nb-NO"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ts val="1564"/>
              </a:lnSpc>
              <a:spcBef>
                <a:spcPts val="0"/>
              </a:spcBef>
              <a:spcAft>
                <a:spcPts val="800"/>
              </a:spcAft>
              <a:buClrTx/>
              <a:buSzTx/>
              <a:buFontTx/>
              <a:buNone/>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Innbyggerdata ser ut til å ha blitt funnet på nett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Mistillit til kommunens datasikkerhet sprer seg i sosiale medier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Ukjent omfang og alvorlighetsgrad – IT og Atea IRT undersøker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Media har fattet interesse og stiller kritiske spørsmål </a:t>
            </a:r>
            <a:b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ts val="1564"/>
              </a:lnSpc>
              <a:spcBef>
                <a:spcPts val="0"/>
              </a:spcBef>
              <a:spcAft>
                <a:spcPts val="80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Forventet økt press på kommunen for å forklare og håndtere situasjonen </a:t>
            </a:r>
          </a:p>
        </p:txBody>
      </p:sp>
    </p:spTree>
    <p:extLst>
      <p:ext uri="{BB962C8B-B14F-4D97-AF65-F5344CB8AC3E}">
        <p14:creationId xmlns:p14="http://schemas.microsoft.com/office/powerpoint/2010/main" val="76818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CC14464-593B-897B-EAE1-D8D97F48EB3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b-NO" sz="4400" b="1" kern="1200">
                <a:latin typeface="+mj-lt"/>
                <a:ea typeface="+mj-ea"/>
                <a:cs typeface="+mj-cs"/>
              </a:rPr>
              <a:t>Utviklingstrekk i cyberdomenet</a:t>
            </a:r>
          </a:p>
        </p:txBody>
      </p:sp>
      <p:sp>
        <p:nvSpPr>
          <p:cNvPr id="3" name="TekstSylinder 2">
            <a:extLst>
              <a:ext uri="{FF2B5EF4-FFF2-40B4-BE49-F238E27FC236}">
                <a16:creationId xmlns:a16="http://schemas.microsoft.com/office/drawing/2014/main" id="{F13F1EE7-883F-7772-2E6A-94A42B7CD021}"/>
              </a:ext>
            </a:extLst>
          </p:cNvPr>
          <p:cNvSpPr txBox="1"/>
          <p:nvPr/>
        </p:nvSpPr>
        <p:spPr>
          <a:xfrm>
            <a:off x="838200" y="1825625"/>
            <a:ext cx="10515600" cy="4351338"/>
          </a:xfrm>
          <a:prstGeom prst="rect">
            <a:avLst/>
          </a:prstGeom>
        </p:spPr>
        <p:txBody>
          <a:bodyPr vert="horz" lIns="91440" tIns="45720" rIns="91440" bIns="45720" rtlCol="0">
            <a:normAutofit lnSpcReduction="10000"/>
          </a:bodyPr>
          <a:lstStyle/>
          <a:p>
            <a:pPr marL="228600" indent="-228600">
              <a:lnSpc>
                <a:spcPct val="90000"/>
              </a:lnSpc>
              <a:spcBef>
                <a:spcPts val="1000"/>
              </a:spcBef>
              <a:buFont typeface="Arial" panose="020B0604020202020204" pitchFamily="34" charset="0"/>
              <a:buChar char="•"/>
            </a:pPr>
            <a:r>
              <a:rPr lang="nb-NO" sz="2800"/>
              <a:t>Økende trusselnivå</a:t>
            </a:r>
          </a:p>
          <a:p>
            <a:pPr marL="228600" indent="-228600">
              <a:lnSpc>
                <a:spcPct val="90000"/>
              </a:lnSpc>
              <a:spcBef>
                <a:spcPts val="1000"/>
              </a:spcBef>
              <a:buFont typeface="Arial" panose="020B0604020202020204" pitchFamily="34" charset="0"/>
              <a:buChar char="•"/>
            </a:pPr>
            <a:r>
              <a:rPr lang="nb-NO" sz="2800"/>
              <a:t>Angrep rammer både privat og offentlig sektor</a:t>
            </a:r>
          </a:p>
          <a:p>
            <a:pPr marL="228600" indent="-228600">
              <a:lnSpc>
                <a:spcPct val="90000"/>
              </a:lnSpc>
              <a:spcBef>
                <a:spcPts val="1000"/>
              </a:spcBef>
              <a:buFont typeface="Arial" panose="020B0604020202020204" pitchFamily="34" charset="0"/>
              <a:buChar char="•"/>
            </a:pPr>
            <a:r>
              <a:rPr lang="nb-NO" sz="2800"/>
              <a:t>Profesjonalisering av angrep</a:t>
            </a:r>
          </a:p>
          <a:p>
            <a:pPr marL="228600" indent="-228600">
              <a:lnSpc>
                <a:spcPct val="90000"/>
              </a:lnSpc>
              <a:spcBef>
                <a:spcPts val="1000"/>
              </a:spcBef>
              <a:buFont typeface="Arial" panose="020B0604020202020204" pitchFamily="34" charset="0"/>
              <a:buChar char="•"/>
            </a:pPr>
            <a:r>
              <a:rPr lang="nb-NO" sz="2800"/>
              <a:t>Cyberorperasjoner kan ramme kritisk infrastruktur</a:t>
            </a:r>
          </a:p>
          <a:p>
            <a:pPr marL="228600" indent="-228600">
              <a:lnSpc>
                <a:spcPct val="90000"/>
              </a:lnSpc>
              <a:spcBef>
                <a:spcPts val="1000"/>
              </a:spcBef>
              <a:buFont typeface="Arial" panose="020B0604020202020204" pitchFamily="34" charset="0"/>
              <a:buChar char="•"/>
            </a:pPr>
            <a:r>
              <a:rPr lang="nb-NO" sz="2800"/>
              <a:t>Angripere bruker KI til å lage mer overbevisende phishing og svindel</a:t>
            </a:r>
          </a:p>
          <a:p>
            <a:pPr marL="228600" indent="-228600">
              <a:lnSpc>
                <a:spcPct val="90000"/>
              </a:lnSpc>
              <a:spcBef>
                <a:spcPts val="1000"/>
              </a:spcBef>
              <a:buFont typeface="Arial" panose="020B0604020202020204" pitchFamily="34" charset="0"/>
              <a:buChar char="•"/>
            </a:pPr>
            <a:r>
              <a:rPr lang="nb-NO" sz="2800"/>
              <a:t>Supply chain-angrep blir vanligere</a:t>
            </a:r>
          </a:p>
          <a:p>
            <a:pPr marL="228600" indent="-228600">
              <a:lnSpc>
                <a:spcPct val="90000"/>
              </a:lnSpc>
              <a:spcBef>
                <a:spcPts val="1000"/>
              </a:spcBef>
              <a:buFont typeface="Arial" panose="020B0604020202020204" pitchFamily="34" charset="0"/>
              <a:buChar char="•"/>
            </a:pPr>
            <a:r>
              <a:rPr lang="nb-NO" sz="2800"/>
              <a:t>Skyløsninger gir nye utfordringer</a:t>
            </a:r>
          </a:p>
          <a:p>
            <a:pPr marL="228600" indent="-228600">
              <a:lnSpc>
                <a:spcPct val="90000"/>
              </a:lnSpc>
              <a:spcBef>
                <a:spcPts val="1000"/>
              </a:spcBef>
              <a:buFont typeface="Arial" panose="020B0604020202020204" pitchFamily="34" charset="0"/>
              <a:buChar char="•"/>
            </a:pPr>
            <a:r>
              <a:rPr lang="nb-NO" sz="2800"/>
              <a:t>IOT øker antall tilkoblede enheter</a:t>
            </a:r>
          </a:p>
          <a:p>
            <a:pPr marL="228600" indent="-228600">
              <a:lnSpc>
                <a:spcPct val="90000"/>
              </a:lnSpc>
              <a:spcBef>
                <a:spcPts val="1000"/>
              </a:spcBef>
              <a:buFont typeface="Arial" panose="020B0604020202020204" pitchFamily="34" charset="0"/>
              <a:buChar char="•"/>
            </a:pPr>
            <a:endParaRPr lang="nb-NO" sz="2800"/>
          </a:p>
          <a:p>
            <a:pPr marL="228600" indent="-228600">
              <a:lnSpc>
                <a:spcPct val="90000"/>
              </a:lnSpc>
              <a:spcBef>
                <a:spcPts val="1000"/>
              </a:spcBef>
              <a:buFont typeface="Arial" panose="020B0604020202020204" pitchFamily="34" charset="0"/>
              <a:buChar char="•"/>
            </a:pPr>
            <a:endParaRPr lang="nb-NO" sz="2800"/>
          </a:p>
          <a:p>
            <a:pPr marL="228600" indent="-228600">
              <a:lnSpc>
                <a:spcPct val="90000"/>
              </a:lnSpc>
              <a:spcBef>
                <a:spcPts val="1000"/>
              </a:spcBef>
              <a:buFont typeface="Arial" panose="020B0604020202020204" pitchFamily="34" charset="0"/>
              <a:buChar char="•"/>
            </a:pPr>
            <a:endParaRPr lang="nb-NO" sz="2800"/>
          </a:p>
        </p:txBody>
      </p:sp>
    </p:spTree>
    <p:extLst>
      <p:ext uri="{BB962C8B-B14F-4D97-AF65-F5344CB8AC3E}">
        <p14:creationId xmlns:p14="http://schemas.microsoft.com/office/powerpoint/2010/main" val="2432712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2FC8F1-3B87-4A1E-013E-5A028251E29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3C88B-97A1-0D79-2DB9-4870812B1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BF60841-4C00-E85C-668B-A54C65182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A634596C-7BCD-5A10-B854-B8D104030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7230DC-4ADF-07C1-C20F-E52559553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F76BFDD-821B-6FF1-A37E-91A600BAA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6407FBB4-076E-B7EE-2FC9-75D553E2E46F}"/>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a:solidFill>
                  <a:srgbClr val="FFFFFF"/>
                </a:solidFill>
              </a:rPr>
              <a:t>GDPR /Personvern:</a:t>
            </a:r>
            <a:endParaRPr lang="en-US" sz="4000" kern="1200">
              <a:solidFill>
                <a:srgbClr val="FFFFFF"/>
              </a:solidFill>
              <a:latin typeface="+mj-lt"/>
              <a:ea typeface="+mj-ea"/>
              <a:cs typeface="+mj-cs"/>
            </a:endParaRPr>
          </a:p>
        </p:txBody>
      </p:sp>
      <p:sp>
        <p:nvSpPr>
          <p:cNvPr id="4" name="TekstSylinder 3">
            <a:extLst>
              <a:ext uri="{FF2B5EF4-FFF2-40B4-BE49-F238E27FC236}">
                <a16:creationId xmlns:a16="http://schemas.microsoft.com/office/drawing/2014/main" id="{6C70DECA-69E3-55F5-1927-6B3E09CD820C}"/>
              </a:ext>
            </a:extLst>
          </p:cNvPr>
          <p:cNvSpPr txBox="1"/>
          <p:nvPr/>
        </p:nvSpPr>
        <p:spPr>
          <a:xfrm>
            <a:off x="903902" y="2268969"/>
            <a:ext cx="5753752"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kjølvannet av at det blir bekreftet at data har kommet på avveie er det flere innbyggere som krever innsyn i egne data, men kommunen har foreløpig ikke tilgang til systemene som inneholder disse dataene.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Dette skaper utfordringer i forhold til GDPR og personvern.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a:solidFill>
                  <a:prstClr val="black"/>
                </a:solidFill>
                <a:latin typeface="Calibri" panose="020F0502020204030204" pitchFamily="34" charset="0"/>
                <a:ea typeface="Calibri" panose="020F0502020204030204" pitchFamily="34" charset="0"/>
                <a:cs typeface="Calibri" panose="020F0502020204030204" pitchFamily="34" charset="0"/>
              </a:rPr>
              <a:t>Hvordan varsler vi de berørte?</a:t>
            </a:r>
            <a:endPar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Hvordan skal vi "rigge oss" for å håndtere dette ?</a:t>
            </a:r>
            <a:endParaRPr lang="nb-NO" sz="2000"/>
          </a:p>
        </p:txBody>
      </p:sp>
      <p:pic>
        <p:nvPicPr>
          <p:cNvPr id="7" name="Bilde 6">
            <a:extLst>
              <a:ext uri="{FF2B5EF4-FFF2-40B4-BE49-F238E27FC236}">
                <a16:creationId xmlns:a16="http://schemas.microsoft.com/office/drawing/2014/main" id="{DC17F3A5-E986-F88B-5F78-7714CA6A994B}"/>
              </a:ext>
            </a:extLst>
          </p:cNvPr>
          <p:cNvPicPr>
            <a:picLocks noChangeAspect="1"/>
          </p:cNvPicPr>
          <p:nvPr/>
        </p:nvPicPr>
        <p:blipFill>
          <a:blip r:embed="rId2"/>
          <a:stretch>
            <a:fillRect/>
          </a:stretch>
        </p:blipFill>
        <p:spPr>
          <a:xfrm>
            <a:off x="7133680" y="1968776"/>
            <a:ext cx="4133870" cy="3346994"/>
          </a:xfrm>
          <a:prstGeom prst="rect">
            <a:avLst/>
          </a:prstGeom>
        </p:spPr>
      </p:pic>
    </p:spTree>
    <p:extLst>
      <p:ext uri="{BB962C8B-B14F-4D97-AF65-F5344CB8AC3E}">
        <p14:creationId xmlns:p14="http://schemas.microsoft.com/office/powerpoint/2010/main" val="1160672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2E931-FF56-048B-781E-07D19BC601CB}"/>
              </a:ext>
            </a:extLst>
          </p:cNvPr>
          <p:cNvSpPr>
            <a:spLocks noGrp="1"/>
          </p:cNvSpPr>
          <p:nvPr>
            <p:ph type="title"/>
          </p:nvPr>
        </p:nvSpPr>
        <p:spPr/>
        <p:txBody>
          <a:bodyPr/>
          <a:lstStyle/>
          <a:p>
            <a:r>
              <a:rPr lang="nb-NO" dirty="0"/>
              <a:t>Etter øvelsen</a:t>
            </a:r>
            <a:endParaRPr lang="nn-NO" dirty="0"/>
          </a:p>
        </p:txBody>
      </p:sp>
    </p:spTree>
    <p:extLst>
      <p:ext uri="{BB962C8B-B14F-4D97-AF65-F5344CB8AC3E}">
        <p14:creationId xmlns:p14="http://schemas.microsoft.com/office/powerpoint/2010/main" val="4055610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7BA3D96-1BFA-88BB-FC78-35196E2CBF2D}"/>
              </a:ext>
            </a:extLst>
          </p:cNvPr>
          <p:cNvPicPr>
            <a:picLocks noChangeAspect="1"/>
          </p:cNvPicPr>
          <p:nvPr/>
        </p:nvPicPr>
        <p:blipFill>
          <a:blip r:embed="rId2"/>
          <a:stretch>
            <a:fillRect/>
          </a:stretch>
        </p:blipFill>
        <p:spPr>
          <a:xfrm>
            <a:off x="4908561" y="868690"/>
            <a:ext cx="6456224" cy="4919898"/>
          </a:xfrm>
          <a:prstGeom prst="rect">
            <a:avLst/>
          </a:prstGeom>
        </p:spPr>
      </p:pic>
      <p:pic>
        <p:nvPicPr>
          <p:cNvPr id="3" name="Bilde 2">
            <a:extLst>
              <a:ext uri="{FF2B5EF4-FFF2-40B4-BE49-F238E27FC236}">
                <a16:creationId xmlns:a16="http://schemas.microsoft.com/office/drawing/2014/main" id="{D0CF72F8-DB3A-F332-DAE0-2DF8F3A31C67}"/>
              </a:ext>
            </a:extLst>
          </p:cNvPr>
          <p:cNvPicPr>
            <a:picLocks noChangeAspect="1"/>
          </p:cNvPicPr>
          <p:nvPr/>
        </p:nvPicPr>
        <p:blipFill>
          <a:blip r:embed="rId3"/>
          <a:stretch>
            <a:fillRect/>
          </a:stretch>
        </p:blipFill>
        <p:spPr>
          <a:xfrm>
            <a:off x="529723" y="1205426"/>
            <a:ext cx="4218798" cy="3889585"/>
          </a:xfrm>
          <a:prstGeom prst="rect">
            <a:avLst/>
          </a:prstGeom>
        </p:spPr>
      </p:pic>
    </p:spTree>
    <p:extLst>
      <p:ext uri="{BB962C8B-B14F-4D97-AF65-F5344CB8AC3E}">
        <p14:creationId xmlns:p14="http://schemas.microsoft.com/office/powerpoint/2010/main" val="2597865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0F77F8-C7A5-C87A-5BF6-DC5E1BD70D9E}"/>
              </a:ext>
            </a:extLst>
          </p:cNvPr>
          <p:cNvSpPr>
            <a:spLocks noGrp="1"/>
          </p:cNvSpPr>
          <p:nvPr>
            <p:ph type="title"/>
          </p:nvPr>
        </p:nvSpPr>
        <p:spPr>
          <a:xfrm>
            <a:off x="838200" y="365125"/>
            <a:ext cx="10515600" cy="969899"/>
          </a:xfrm>
        </p:spPr>
        <p:txBody>
          <a:bodyPr/>
          <a:lstStyle/>
          <a:p>
            <a:r>
              <a:rPr lang="nb-NO" dirty="0"/>
              <a:t>Noen tilbakemeldinger</a:t>
            </a:r>
          </a:p>
        </p:txBody>
      </p:sp>
      <p:sp>
        <p:nvSpPr>
          <p:cNvPr id="3" name="TekstSylinder 2">
            <a:extLst>
              <a:ext uri="{FF2B5EF4-FFF2-40B4-BE49-F238E27FC236}">
                <a16:creationId xmlns:a16="http://schemas.microsoft.com/office/drawing/2014/main" id="{2792ADD3-F950-543E-1AA3-A5D5ECDE092A}"/>
              </a:ext>
            </a:extLst>
          </p:cNvPr>
          <p:cNvSpPr txBox="1"/>
          <p:nvPr/>
        </p:nvSpPr>
        <p:spPr>
          <a:xfrm>
            <a:off x="838200" y="1335024"/>
            <a:ext cx="10674096"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Knall arbeid i forkant, har fått øynene opp for det å måtte være forberedt i en beredskapssituasjon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Lært mye, håper at det bygges videre på dette og kjører flere scenarier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Bra at vi fikk testet felles utsending </a:t>
            </a: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av SMS</a:t>
            </a:r>
            <a:endPar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Vi må øve mer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Lært mye, få oversikt og få på plass stedfortrederfunksjonen</a:t>
            </a: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Informasjon </a:t>
            </a: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blir det aldri nok av</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Spennende og lærerikt, imponert over innsatsen alle har lagt ned. Det var ikke meningen at vi skulle være feilfri, vi skulle lære og bli bedre</a:t>
            </a: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Nyttig og fin øvelse, sett mange læringspunkter gjennom </a:t>
            </a: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øvelsen.</a:t>
            </a:r>
            <a:b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nb-NO" sz="2400" b="0" i="0" u="none" strike="noStrike" kern="1200" cap="none" spc="0" normalizeH="0" baseline="0" noProof="0">
                <a:ln>
                  <a:noFill/>
                </a:ln>
                <a:solidFill>
                  <a:prstClr val="black"/>
                </a:solidFill>
                <a:effectLst/>
                <a:uLnTx/>
                <a:uFillTx/>
                <a:latin typeface="Aptos" panose="02110004020202020204"/>
                <a:ea typeface="+mn-ea"/>
                <a:cs typeface="+mn-cs"/>
              </a:rPr>
              <a:t>Notert </a:t>
            </a:r>
            <a:r>
              <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rPr>
              <a:t>mange forbedringspunkter, skal jobbe videre med både lokal beredskapsplan og tiltakskort.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717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DC0F4B74-20A9-529D-EA69-62C501AE9E0B}"/>
              </a:ext>
            </a:extLst>
          </p:cNvPr>
          <p:cNvGraphicFramePr>
            <a:graphicFrameLocks noGrp="1"/>
          </p:cNvGraphicFramePr>
          <p:nvPr>
            <p:extLst>
              <p:ext uri="{D42A27DB-BD31-4B8C-83A1-F6EECF244321}">
                <p14:modId xmlns:p14="http://schemas.microsoft.com/office/powerpoint/2010/main" val="2868149641"/>
              </p:ext>
            </p:extLst>
          </p:nvPr>
        </p:nvGraphicFramePr>
        <p:xfrm>
          <a:off x="872360" y="631838"/>
          <a:ext cx="9968360" cy="4723178"/>
        </p:xfrm>
        <a:graphic>
          <a:graphicData uri="http://schemas.openxmlformats.org/drawingml/2006/table">
            <a:tbl>
              <a:tblPr firstRow="1" bandRow="1">
                <a:tableStyleId>{00A15C55-8517-42AA-B614-E9B94910E393}</a:tableStyleId>
              </a:tblPr>
              <a:tblGrid>
                <a:gridCol w="9968360">
                  <a:extLst>
                    <a:ext uri="{9D8B030D-6E8A-4147-A177-3AD203B41FA5}">
                      <a16:colId xmlns:a16="http://schemas.microsoft.com/office/drawing/2014/main" val="1952796713"/>
                    </a:ext>
                  </a:extLst>
                </a:gridCol>
              </a:tblGrid>
              <a:tr h="464994">
                <a:tc>
                  <a:txBody>
                    <a:bodyPr/>
                    <a:lstStyle/>
                    <a:p>
                      <a:r>
                        <a:rPr lang="nb-NO">
                          <a:solidFill>
                            <a:schemeClr val="tx1"/>
                          </a:solidFill>
                        </a:rPr>
                        <a:t>Erfaring /læringspunkt</a:t>
                      </a:r>
                    </a:p>
                  </a:txBody>
                  <a:tcPr/>
                </a:tc>
                <a:extLst>
                  <a:ext uri="{0D108BD9-81ED-4DB2-BD59-A6C34878D82A}">
                    <a16:rowId xmlns:a16="http://schemas.microsoft.com/office/drawing/2014/main" val="3151750714"/>
                  </a:ext>
                </a:extLst>
              </a:tr>
              <a:tr h="464994">
                <a:tc>
                  <a:txBody>
                    <a:bodyPr/>
                    <a:lstStyle/>
                    <a:p>
                      <a:r>
                        <a:rPr lang="nb-NO">
                          <a:solidFill>
                            <a:schemeClr val="tx1"/>
                          </a:solidFill>
                        </a:rPr>
                        <a:t>Kritisk behov for alternative kommunikasjonskilder når digitale verktøy faller bort</a:t>
                      </a:r>
                    </a:p>
                  </a:txBody>
                  <a:tcPr/>
                </a:tc>
                <a:extLst>
                  <a:ext uri="{0D108BD9-81ED-4DB2-BD59-A6C34878D82A}">
                    <a16:rowId xmlns:a16="http://schemas.microsoft.com/office/drawing/2014/main" val="595792105"/>
                  </a:ext>
                </a:extLst>
              </a:tr>
              <a:tr h="464994">
                <a:tc>
                  <a:txBody>
                    <a:bodyPr/>
                    <a:lstStyle/>
                    <a:p>
                      <a:r>
                        <a:rPr lang="nb-NO">
                          <a:solidFill>
                            <a:schemeClr val="tx1"/>
                          </a:solidFill>
                        </a:rPr>
                        <a:t>Manglende felles forståelse av hva som skal formidles og hvordan</a:t>
                      </a:r>
                    </a:p>
                  </a:txBody>
                  <a:tcPr/>
                </a:tc>
                <a:extLst>
                  <a:ext uri="{0D108BD9-81ED-4DB2-BD59-A6C34878D82A}">
                    <a16:rowId xmlns:a16="http://schemas.microsoft.com/office/drawing/2014/main" val="2789893219"/>
                  </a:ext>
                </a:extLst>
              </a:tr>
              <a:tr h="464994">
                <a:tc>
                  <a:txBody>
                    <a:bodyPr/>
                    <a:lstStyle/>
                    <a:p>
                      <a:r>
                        <a:rPr lang="nb-NO">
                          <a:solidFill>
                            <a:schemeClr val="tx1"/>
                          </a:solidFill>
                        </a:rPr>
                        <a:t>Tiltakskort må konkretiseres og tilpasses virksomhetsnivå og ulike scenarier</a:t>
                      </a:r>
                    </a:p>
                  </a:txBody>
                  <a:tcPr/>
                </a:tc>
                <a:extLst>
                  <a:ext uri="{0D108BD9-81ED-4DB2-BD59-A6C34878D82A}">
                    <a16:rowId xmlns:a16="http://schemas.microsoft.com/office/drawing/2014/main" val="3751371850"/>
                  </a:ext>
                </a:extLst>
              </a:tr>
              <a:tr h="464994">
                <a:tc>
                  <a:txBody>
                    <a:bodyPr/>
                    <a:lstStyle/>
                    <a:p>
                      <a:r>
                        <a:rPr lang="nb-NO">
                          <a:solidFill>
                            <a:schemeClr val="tx1"/>
                          </a:solidFill>
                        </a:rPr>
                        <a:t>Uklar rolle- og ansvarsfordeling i deler av organisasjonen</a:t>
                      </a:r>
                    </a:p>
                  </a:txBody>
                  <a:tcPr/>
                </a:tc>
                <a:extLst>
                  <a:ext uri="{0D108BD9-81ED-4DB2-BD59-A6C34878D82A}">
                    <a16:rowId xmlns:a16="http://schemas.microsoft.com/office/drawing/2014/main" val="1720951970"/>
                  </a:ext>
                </a:extLst>
              </a:tr>
              <a:tr h="538232">
                <a:tc>
                  <a:txBody>
                    <a:bodyPr/>
                    <a:lstStyle/>
                    <a:p>
                      <a:r>
                        <a:rPr lang="nb-NO">
                          <a:solidFill>
                            <a:schemeClr val="tx1"/>
                          </a:solidFill>
                        </a:rPr>
                        <a:t>Varslingsrutiner fungerer i teorien, men er fragmenterte og uforutsigbare i praksis</a:t>
                      </a:r>
                    </a:p>
                  </a:txBody>
                  <a:tcPr/>
                </a:tc>
                <a:extLst>
                  <a:ext uri="{0D108BD9-81ED-4DB2-BD59-A6C34878D82A}">
                    <a16:rowId xmlns:a16="http://schemas.microsoft.com/office/drawing/2014/main" val="492538294"/>
                  </a:ext>
                </a:extLst>
              </a:tr>
              <a:tr h="464994">
                <a:tc>
                  <a:txBody>
                    <a:bodyPr/>
                    <a:lstStyle/>
                    <a:p>
                      <a:r>
                        <a:rPr lang="nb-NO">
                          <a:solidFill>
                            <a:schemeClr val="tx1"/>
                          </a:solidFill>
                        </a:rPr>
                        <a:t>Mangelfull internkommunikasjon til ansatte under øvelsen</a:t>
                      </a:r>
                    </a:p>
                  </a:txBody>
                  <a:tcPr/>
                </a:tc>
                <a:extLst>
                  <a:ext uri="{0D108BD9-81ED-4DB2-BD59-A6C34878D82A}">
                    <a16:rowId xmlns:a16="http://schemas.microsoft.com/office/drawing/2014/main" val="2285944829"/>
                  </a:ext>
                </a:extLst>
              </a:tr>
              <a:tr h="464994">
                <a:tc>
                  <a:txBody>
                    <a:bodyPr/>
                    <a:lstStyle/>
                    <a:p>
                      <a:r>
                        <a:rPr lang="nb-NO">
                          <a:solidFill>
                            <a:schemeClr val="tx1"/>
                          </a:solidFill>
                        </a:rPr>
                        <a:t>Uklare rutiner ang bruk av privat utstyr</a:t>
                      </a:r>
                    </a:p>
                  </a:txBody>
                  <a:tcPr/>
                </a:tc>
                <a:extLst>
                  <a:ext uri="{0D108BD9-81ED-4DB2-BD59-A6C34878D82A}">
                    <a16:rowId xmlns:a16="http://schemas.microsoft.com/office/drawing/2014/main" val="3629395957"/>
                  </a:ext>
                </a:extLst>
              </a:tr>
              <a:tr h="464994">
                <a:tc>
                  <a:txBody>
                    <a:bodyPr/>
                    <a:lstStyle/>
                    <a:p>
                      <a:r>
                        <a:rPr lang="nb-NO">
                          <a:solidFill>
                            <a:schemeClr val="tx1"/>
                          </a:solidFill>
                        </a:rPr>
                        <a:t>Uklarhet rundt prioritering og ressursbruk ved langvarig nedetid</a:t>
                      </a:r>
                    </a:p>
                  </a:txBody>
                  <a:tcPr/>
                </a:tc>
                <a:extLst>
                  <a:ext uri="{0D108BD9-81ED-4DB2-BD59-A6C34878D82A}">
                    <a16:rowId xmlns:a16="http://schemas.microsoft.com/office/drawing/2014/main" val="2851762101"/>
                  </a:ext>
                </a:extLst>
              </a:tr>
              <a:tr h="464994">
                <a:tc>
                  <a:txBody>
                    <a:bodyPr/>
                    <a:lstStyle/>
                    <a:p>
                      <a:r>
                        <a:rPr lang="nb-NO">
                          <a:solidFill>
                            <a:schemeClr val="tx1"/>
                          </a:solidFill>
                        </a:rPr>
                        <a:t>Manuell drift vanskelig uten systematiske verktøy</a:t>
                      </a:r>
                    </a:p>
                  </a:txBody>
                  <a:tcPr/>
                </a:tc>
                <a:extLst>
                  <a:ext uri="{0D108BD9-81ED-4DB2-BD59-A6C34878D82A}">
                    <a16:rowId xmlns:a16="http://schemas.microsoft.com/office/drawing/2014/main" val="2736808825"/>
                  </a:ext>
                </a:extLst>
              </a:tr>
            </a:tbl>
          </a:graphicData>
        </a:graphic>
      </p:graphicFrame>
    </p:spTree>
    <p:extLst>
      <p:ext uri="{BB962C8B-B14F-4D97-AF65-F5344CB8AC3E}">
        <p14:creationId xmlns:p14="http://schemas.microsoft.com/office/powerpoint/2010/main" val="2170212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5112BEC9-3E63-FF82-397F-0025001B871E}"/>
              </a:ext>
            </a:extLst>
          </p:cNvPr>
          <p:cNvGraphicFramePr>
            <a:graphicFrameLocks noGrp="1"/>
          </p:cNvGraphicFramePr>
          <p:nvPr>
            <p:extLst>
              <p:ext uri="{D42A27DB-BD31-4B8C-83A1-F6EECF244321}">
                <p14:modId xmlns:p14="http://schemas.microsoft.com/office/powerpoint/2010/main" val="2574111026"/>
              </p:ext>
            </p:extLst>
          </p:nvPr>
        </p:nvGraphicFramePr>
        <p:xfrm>
          <a:off x="924910" y="719666"/>
          <a:ext cx="9732930" cy="4522168"/>
        </p:xfrm>
        <a:graphic>
          <a:graphicData uri="http://schemas.openxmlformats.org/drawingml/2006/table">
            <a:tbl>
              <a:tblPr firstRow="1" bandRow="1">
                <a:tableStyleId>{93296810-A885-4BE3-A3E7-6D5BEEA58F35}</a:tableStyleId>
              </a:tblPr>
              <a:tblGrid>
                <a:gridCol w="9732930">
                  <a:extLst>
                    <a:ext uri="{9D8B030D-6E8A-4147-A177-3AD203B41FA5}">
                      <a16:colId xmlns:a16="http://schemas.microsoft.com/office/drawing/2014/main" val="3025766064"/>
                    </a:ext>
                  </a:extLst>
                </a:gridCol>
              </a:tblGrid>
              <a:tr h="448250">
                <a:tc>
                  <a:txBody>
                    <a:bodyPr/>
                    <a:lstStyle/>
                    <a:p>
                      <a:r>
                        <a:rPr lang="nb-NO"/>
                        <a:t>Tiltak</a:t>
                      </a:r>
                    </a:p>
                  </a:txBody>
                  <a:tcPr/>
                </a:tc>
                <a:extLst>
                  <a:ext uri="{0D108BD9-81ED-4DB2-BD59-A6C34878D82A}">
                    <a16:rowId xmlns:a16="http://schemas.microsoft.com/office/drawing/2014/main" val="3256920803"/>
                  </a:ext>
                </a:extLst>
              </a:tr>
              <a:tr h="448250">
                <a:tc>
                  <a:txBody>
                    <a:bodyPr/>
                    <a:lstStyle/>
                    <a:p>
                      <a:r>
                        <a:rPr lang="nb-NO"/>
                        <a:t>Etablere og teste alternativ digital kommunikasjonskanal</a:t>
                      </a:r>
                    </a:p>
                  </a:txBody>
                  <a:tcPr/>
                </a:tc>
                <a:extLst>
                  <a:ext uri="{0D108BD9-81ED-4DB2-BD59-A6C34878D82A}">
                    <a16:rowId xmlns:a16="http://schemas.microsoft.com/office/drawing/2014/main" val="2864616859"/>
                  </a:ext>
                </a:extLst>
              </a:tr>
              <a:tr h="448250">
                <a:tc>
                  <a:txBody>
                    <a:bodyPr/>
                    <a:lstStyle/>
                    <a:p>
                      <a:r>
                        <a:rPr lang="nb-NO"/>
                        <a:t>Øke opplæring i stabsarbeid og bruk av beredskapsverktøy</a:t>
                      </a:r>
                    </a:p>
                  </a:txBody>
                  <a:tcPr/>
                </a:tc>
                <a:extLst>
                  <a:ext uri="{0D108BD9-81ED-4DB2-BD59-A6C34878D82A}">
                    <a16:rowId xmlns:a16="http://schemas.microsoft.com/office/drawing/2014/main" val="3225024633"/>
                  </a:ext>
                </a:extLst>
              </a:tr>
              <a:tr h="526384">
                <a:tc>
                  <a:txBody>
                    <a:bodyPr/>
                    <a:lstStyle/>
                    <a:p>
                      <a:r>
                        <a:rPr lang="nb-NO"/>
                        <a:t>Inkludere akuttmedisinske tjenester i lokale krisehåndteringsteam</a:t>
                      </a:r>
                    </a:p>
                  </a:txBody>
                  <a:tcPr/>
                </a:tc>
                <a:extLst>
                  <a:ext uri="{0D108BD9-81ED-4DB2-BD59-A6C34878D82A}">
                    <a16:rowId xmlns:a16="http://schemas.microsoft.com/office/drawing/2014/main" val="3285020545"/>
                  </a:ext>
                </a:extLst>
              </a:tr>
              <a:tr h="448250">
                <a:tc>
                  <a:txBody>
                    <a:bodyPr/>
                    <a:lstStyle/>
                    <a:p>
                      <a:r>
                        <a:rPr lang="nb-NO"/>
                        <a:t>Tydeligere begrepsbruk og enhetlig krisekommunikasjon</a:t>
                      </a:r>
                    </a:p>
                  </a:txBody>
                  <a:tcPr/>
                </a:tc>
                <a:extLst>
                  <a:ext uri="{0D108BD9-81ED-4DB2-BD59-A6C34878D82A}">
                    <a16:rowId xmlns:a16="http://schemas.microsoft.com/office/drawing/2014/main" val="1467675505"/>
                  </a:ext>
                </a:extLst>
              </a:tr>
              <a:tr h="448250">
                <a:tc>
                  <a:txBody>
                    <a:bodyPr/>
                    <a:lstStyle/>
                    <a:p>
                      <a:r>
                        <a:rPr lang="nb-NO"/>
                        <a:t>Flere deløvelser på avdelingsnivå</a:t>
                      </a:r>
                    </a:p>
                  </a:txBody>
                  <a:tcPr/>
                </a:tc>
                <a:extLst>
                  <a:ext uri="{0D108BD9-81ED-4DB2-BD59-A6C34878D82A}">
                    <a16:rowId xmlns:a16="http://schemas.microsoft.com/office/drawing/2014/main" val="2166164129"/>
                  </a:ext>
                </a:extLst>
              </a:tr>
              <a:tr h="532592">
                <a:tc>
                  <a:txBody>
                    <a:bodyPr/>
                    <a:lstStyle/>
                    <a:p>
                      <a:r>
                        <a:rPr lang="nb-NO"/>
                        <a:t>Utarbeide beredskapsplan for strømbrudd og tap av mobilnett</a:t>
                      </a:r>
                    </a:p>
                  </a:txBody>
                  <a:tcPr/>
                </a:tc>
                <a:extLst>
                  <a:ext uri="{0D108BD9-81ED-4DB2-BD59-A6C34878D82A}">
                    <a16:rowId xmlns:a16="http://schemas.microsoft.com/office/drawing/2014/main" val="2404762169"/>
                  </a:ext>
                </a:extLst>
              </a:tr>
              <a:tr h="448250">
                <a:tc>
                  <a:txBody>
                    <a:bodyPr/>
                    <a:lstStyle/>
                    <a:p>
                      <a:r>
                        <a:rPr lang="nb-NO"/>
                        <a:t>Felles øvelse for kommunene i eKommune Sunnmøre</a:t>
                      </a:r>
                    </a:p>
                  </a:txBody>
                  <a:tcPr/>
                </a:tc>
                <a:extLst>
                  <a:ext uri="{0D108BD9-81ED-4DB2-BD59-A6C34878D82A}">
                    <a16:rowId xmlns:a16="http://schemas.microsoft.com/office/drawing/2014/main" val="1837885544"/>
                  </a:ext>
                </a:extLst>
              </a:tr>
              <a:tr h="773692">
                <a:tc>
                  <a:txBody>
                    <a:bodyPr/>
                    <a:lstStyle/>
                    <a:p>
                      <a:r>
                        <a:rPr lang="nb-NO"/>
                        <a:t>Sørge for tilgjengelig papirbasert backup for kritisk dokumentasjon</a:t>
                      </a:r>
                    </a:p>
                  </a:txBody>
                  <a:tcPr/>
                </a:tc>
                <a:extLst>
                  <a:ext uri="{0D108BD9-81ED-4DB2-BD59-A6C34878D82A}">
                    <a16:rowId xmlns:a16="http://schemas.microsoft.com/office/drawing/2014/main" val="1784065152"/>
                  </a:ext>
                </a:extLst>
              </a:tr>
            </a:tbl>
          </a:graphicData>
        </a:graphic>
      </p:graphicFrame>
    </p:spTree>
    <p:extLst>
      <p:ext uri="{BB962C8B-B14F-4D97-AF65-F5344CB8AC3E}">
        <p14:creationId xmlns:p14="http://schemas.microsoft.com/office/powerpoint/2010/main" val="2637794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B8E77090-F79E-9678-60D9-5E5BA671B2E8}"/>
              </a:ext>
            </a:extLst>
          </p:cNvPr>
          <p:cNvSpPr txBox="1"/>
          <p:nvPr/>
        </p:nvSpPr>
        <p:spPr>
          <a:xfrm>
            <a:off x="7434943" y="1012983"/>
            <a:ext cx="4348580" cy="35990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endParaRPr lang="en-US" sz="2000">
              <a:solidFill>
                <a:prstClr val="black"/>
              </a:solidFill>
              <a:latin typeface="Aptos" panose="02110004020202020204"/>
            </a:endParaRPr>
          </a:p>
          <a:p>
            <a:pPr>
              <a:lnSpc>
                <a:spcPct val="90000"/>
              </a:lnSpc>
              <a:spcAft>
                <a:spcPts val="600"/>
              </a:spcAft>
              <a:defRPr/>
            </a:pPr>
            <a:r>
              <a:rPr lang="en-US" sz="2400" b="1">
                <a:solidFill>
                  <a:prstClr val="black"/>
                </a:solidFill>
                <a:latin typeface="Aptos" panose="02110004020202020204"/>
              </a:rPr>
              <a:t>Inneholder anbefaling for videre arbeid</a:t>
            </a:r>
          </a:p>
          <a:p>
            <a:pPr>
              <a:lnSpc>
                <a:spcPct val="90000"/>
              </a:lnSpc>
              <a:spcAft>
                <a:spcPts val="600"/>
              </a:spcAft>
              <a:defRPr/>
            </a:pPr>
            <a:endParaRPr lang="en-US" sz="2000">
              <a:solidFill>
                <a:prstClr val="black"/>
              </a:solidFill>
              <a:latin typeface="Aptos" panose="02110004020202020204"/>
            </a:endParaRPr>
          </a:p>
          <a:p>
            <a:pPr>
              <a:lnSpc>
                <a:spcPct val="90000"/>
              </a:lnSpc>
              <a:spcAft>
                <a:spcPts val="600"/>
              </a:spcAft>
              <a:defRPr/>
            </a:pPr>
            <a:endParaRPr lang="en-US" sz="2000">
              <a:solidFill>
                <a:prstClr val="black"/>
              </a:solidFill>
              <a:latin typeface="Aptos" panose="02110004020202020204"/>
            </a:endParaRPr>
          </a:p>
          <a:p>
            <a:pPr marL="514350" lvl="1" indent="-228600">
              <a:lnSpc>
                <a:spcPct val="90000"/>
              </a:lnSpc>
              <a:spcAft>
                <a:spcPts val="600"/>
              </a:spcAft>
              <a:buFont typeface="Arial" panose="020B0604020202020204" pitchFamily="34" charset="0"/>
              <a:buChar char="•"/>
              <a:defRPr/>
            </a:pPr>
            <a:r>
              <a:rPr lang="en-US" sz="2000">
                <a:solidFill>
                  <a:prstClr val="black"/>
                </a:solidFill>
                <a:latin typeface="Aptos" panose="02110004020202020204"/>
              </a:rPr>
              <a:t>Opplæring</a:t>
            </a:r>
          </a:p>
          <a:p>
            <a:pPr marL="514350" lvl="1" indent="-228600">
              <a:lnSpc>
                <a:spcPct val="90000"/>
              </a:lnSpc>
              <a:spcAft>
                <a:spcPts val="600"/>
              </a:spcAft>
              <a:buFont typeface="Arial" panose="020B0604020202020204" pitchFamily="34" charset="0"/>
              <a:buChar char="•"/>
              <a:defRPr/>
            </a:pPr>
            <a:r>
              <a:rPr lang="en-US" sz="2000">
                <a:solidFill>
                  <a:prstClr val="black"/>
                </a:solidFill>
                <a:latin typeface="Aptos" panose="02110004020202020204"/>
              </a:rPr>
              <a:t>Tiltakskort for flere hendelser</a:t>
            </a:r>
          </a:p>
          <a:p>
            <a:pPr marL="514350" lvl="1" indent="-228600">
              <a:lnSpc>
                <a:spcPct val="90000"/>
              </a:lnSpc>
              <a:spcAft>
                <a:spcPts val="600"/>
              </a:spcAft>
              <a:buFont typeface="Arial" panose="020B0604020202020204" pitchFamily="34" charset="0"/>
              <a:buChar char="•"/>
              <a:defRPr/>
            </a:pPr>
            <a:r>
              <a:rPr lang="en-US" sz="2000">
                <a:solidFill>
                  <a:prstClr val="black"/>
                </a:solidFill>
                <a:latin typeface="Aptos" panose="02110004020202020204"/>
              </a:rPr>
              <a:t>Kommunikasjon og prioritering !</a:t>
            </a:r>
          </a:p>
          <a:p>
            <a:pPr marL="514350" lvl="1" indent="-228600">
              <a:lnSpc>
                <a:spcPct val="90000"/>
              </a:lnSpc>
              <a:spcAft>
                <a:spcPts val="600"/>
              </a:spcAft>
              <a:buFont typeface="Arial" panose="020B0604020202020204" pitchFamily="34" charset="0"/>
              <a:buChar char="•"/>
              <a:defRPr/>
            </a:pPr>
            <a:r>
              <a:rPr lang="en-US" sz="2000">
                <a:solidFill>
                  <a:prstClr val="black"/>
                </a:solidFill>
                <a:latin typeface="Aptos" panose="02110004020202020204"/>
              </a:rPr>
              <a:t>Samarbeid beredskap i eKommune Sunnmøre</a:t>
            </a:r>
          </a:p>
          <a:p>
            <a:pPr indent="-228600">
              <a:lnSpc>
                <a:spcPct val="90000"/>
              </a:lnSpc>
              <a:spcAft>
                <a:spcPts val="600"/>
              </a:spcAft>
              <a:buFont typeface="Arial" panose="020B0604020202020204" pitchFamily="34" charset="0"/>
              <a:buChar char="•"/>
              <a:defRPr/>
            </a:pPr>
            <a:endParaRPr lang="en-US" sz="2000">
              <a:solidFill>
                <a:prstClr val="black"/>
              </a:solidFill>
              <a:latin typeface="Aptos" panose="02110004020202020204"/>
            </a:endParaRPr>
          </a:p>
          <a:p>
            <a:pPr indent="-228600">
              <a:lnSpc>
                <a:spcPct val="90000"/>
              </a:lnSpc>
              <a:spcAft>
                <a:spcPts val="600"/>
              </a:spcAft>
              <a:buFont typeface="Arial" panose="020B0604020202020204" pitchFamily="34" charset="0"/>
              <a:buChar char="•"/>
              <a:defRPr/>
            </a:pPr>
            <a:endParaRPr lang="en-US" sz="2000">
              <a:solidFill>
                <a:prstClr val="black"/>
              </a:solidFill>
              <a:latin typeface="Aptos" panose="02110004020202020204"/>
            </a:endParaRPr>
          </a:p>
        </p:txBody>
      </p:sp>
      <p:pic>
        <p:nvPicPr>
          <p:cNvPr id="3" name="Bilde 2">
            <a:extLst>
              <a:ext uri="{FF2B5EF4-FFF2-40B4-BE49-F238E27FC236}">
                <a16:creationId xmlns:a16="http://schemas.microsoft.com/office/drawing/2014/main" id="{A2028947-07B0-2B44-68BE-61387CB13C83}"/>
              </a:ext>
            </a:extLst>
          </p:cNvPr>
          <p:cNvPicPr>
            <a:picLocks noChangeAspect="1"/>
          </p:cNvPicPr>
          <p:nvPr/>
        </p:nvPicPr>
        <p:blipFill>
          <a:blip r:embed="rId2"/>
          <a:stretch>
            <a:fillRect/>
          </a:stretch>
        </p:blipFill>
        <p:spPr>
          <a:xfrm>
            <a:off x="1177483" y="624588"/>
            <a:ext cx="5220429" cy="5220429"/>
          </a:xfrm>
          <a:prstGeom prst="rect">
            <a:avLst/>
          </a:prstGeom>
        </p:spPr>
      </p:pic>
    </p:spTree>
    <p:extLst>
      <p:ext uri="{BB962C8B-B14F-4D97-AF65-F5344CB8AC3E}">
        <p14:creationId xmlns:p14="http://schemas.microsoft.com/office/powerpoint/2010/main" val="1771444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C9B4BC-5E50-F8B2-6778-30E018C5CC5B}"/>
              </a:ext>
            </a:extLst>
          </p:cNvPr>
          <p:cNvSpPr>
            <a:spLocks noGrp="1"/>
          </p:cNvSpPr>
          <p:nvPr>
            <p:ph type="title"/>
          </p:nvPr>
        </p:nvSpPr>
        <p:spPr>
          <a:xfrm>
            <a:off x="838200" y="365125"/>
            <a:ext cx="10515600" cy="1325563"/>
          </a:xfrm>
        </p:spPr>
        <p:txBody>
          <a:bodyPr anchor="ctr">
            <a:normAutofit/>
          </a:bodyPr>
          <a:lstStyle/>
          <a:p>
            <a:r>
              <a:rPr lang="en-US"/>
              <a:t>Hva har vi fått til ?</a:t>
            </a:r>
          </a:p>
        </p:txBody>
      </p:sp>
      <p:graphicFrame>
        <p:nvGraphicFramePr>
          <p:cNvPr id="4" name="TekstSylinder 1">
            <a:extLst>
              <a:ext uri="{FF2B5EF4-FFF2-40B4-BE49-F238E27FC236}">
                <a16:creationId xmlns:a16="http://schemas.microsoft.com/office/drawing/2014/main" id="{B82A226E-85D1-60E3-5173-B05E47030B24}"/>
              </a:ext>
            </a:extLst>
          </p:cNvPr>
          <p:cNvGraphicFramePr/>
          <p:nvPr>
            <p:extLst>
              <p:ext uri="{D42A27DB-BD31-4B8C-83A1-F6EECF244321}">
                <p14:modId xmlns:p14="http://schemas.microsoft.com/office/powerpoint/2010/main" val="2561225663"/>
              </p:ext>
            </p:extLst>
          </p:nvPr>
        </p:nvGraphicFramePr>
        <p:xfrm>
          <a:off x="838200" y="1825625"/>
          <a:ext cx="10058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7863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4A60D27-DA7B-EE07-6EAF-3846257042B9}"/>
              </a:ext>
            </a:extLst>
          </p:cNvPr>
          <p:cNvPicPr>
            <a:picLocks noChangeAspect="1"/>
          </p:cNvPicPr>
          <p:nvPr/>
        </p:nvPicPr>
        <p:blipFill>
          <a:blip r:embed="rId2"/>
          <a:stretch>
            <a:fillRect/>
          </a:stretch>
        </p:blipFill>
        <p:spPr>
          <a:xfrm>
            <a:off x="2596055" y="1434739"/>
            <a:ext cx="4944285" cy="646232"/>
          </a:xfrm>
          <a:prstGeom prst="rect">
            <a:avLst/>
          </a:prstGeom>
        </p:spPr>
      </p:pic>
      <p:sp>
        <p:nvSpPr>
          <p:cNvPr id="4" name="TekstSylinder 3">
            <a:extLst>
              <a:ext uri="{FF2B5EF4-FFF2-40B4-BE49-F238E27FC236}">
                <a16:creationId xmlns:a16="http://schemas.microsoft.com/office/drawing/2014/main" id="{0C8BE886-3C94-0101-D14D-CF42C0960ADC}"/>
              </a:ext>
            </a:extLst>
          </p:cNvPr>
          <p:cNvSpPr txBox="1"/>
          <p:nvPr/>
        </p:nvSpPr>
        <p:spPr>
          <a:xfrm>
            <a:off x="2596055" y="2385848"/>
            <a:ext cx="5812221" cy="1754326"/>
          </a:xfrm>
          <a:prstGeom prst="rect">
            <a:avLst/>
          </a:prstGeom>
          <a:noFill/>
        </p:spPr>
        <p:txBody>
          <a:bodyPr wrap="square" rtlCol="0">
            <a:spAutoFit/>
          </a:bodyPr>
          <a:lstStyle/>
          <a:p>
            <a:r>
              <a:rPr lang="nb-NO"/>
              <a:t>Åse Karin Finnøy Gjære</a:t>
            </a:r>
          </a:p>
          <a:p>
            <a:r>
              <a:rPr lang="nb-NO"/>
              <a:t>Seniorrådgiver </a:t>
            </a:r>
            <a:br>
              <a:rPr lang="nb-NO"/>
            </a:br>
            <a:r>
              <a:rPr lang="nb-NO"/>
              <a:t>avd. sikkerhet og beredskap</a:t>
            </a:r>
          </a:p>
          <a:p>
            <a:endParaRPr lang="nb-NO"/>
          </a:p>
          <a:p>
            <a:r>
              <a:rPr lang="nb-NO"/>
              <a:t>Tlf 952 88 638</a:t>
            </a:r>
          </a:p>
          <a:p>
            <a:r>
              <a:rPr lang="nb-NO"/>
              <a:t>ase.karin.finnoy.gjaere@alesund.kommune.no</a:t>
            </a:r>
          </a:p>
        </p:txBody>
      </p:sp>
    </p:spTree>
    <p:extLst>
      <p:ext uri="{BB962C8B-B14F-4D97-AF65-F5344CB8AC3E}">
        <p14:creationId xmlns:p14="http://schemas.microsoft.com/office/powerpoint/2010/main" val="175543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24BDC20E-6960-8AAE-5B20-7544C8210CF0}"/>
              </a:ext>
            </a:extLst>
          </p:cNvPr>
          <p:cNvSpPr txBox="1"/>
          <p:nvPr/>
        </p:nvSpPr>
        <p:spPr>
          <a:xfrm>
            <a:off x="838200" y="1268640"/>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b-NO" sz="4400" kern="1200">
                <a:latin typeface="+mj-lt"/>
                <a:ea typeface="+mj-ea"/>
                <a:cs typeface="+mj-cs"/>
              </a:rPr>
              <a:t>Bakgrunn og begrunnelse for valg av scenario</a:t>
            </a:r>
          </a:p>
          <a:p>
            <a:pPr>
              <a:lnSpc>
                <a:spcPct val="90000"/>
              </a:lnSpc>
              <a:spcBef>
                <a:spcPct val="0"/>
              </a:spcBef>
              <a:spcAft>
                <a:spcPts val="600"/>
              </a:spcAft>
            </a:pPr>
            <a:endParaRPr lang="nb-NO" sz="4400" kern="1200">
              <a:latin typeface="+mj-lt"/>
              <a:ea typeface="+mj-ea"/>
              <a:cs typeface="+mj-cs"/>
            </a:endParaRPr>
          </a:p>
          <a:p>
            <a:pPr>
              <a:lnSpc>
                <a:spcPct val="90000"/>
              </a:lnSpc>
              <a:spcBef>
                <a:spcPct val="0"/>
              </a:spcBef>
              <a:spcAft>
                <a:spcPts val="600"/>
              </a:spcAft>
            </a:pPr>
            <a:endParaRPr lang="nb-NO" sz="4400" kern="1200">
              <a:latin typeface="+mj-lt"/>
              <a:ea typeface="+mj-ea"/>
              <a:cs typeface="+mj-cs"/>
            </a:endParaRPr>
          </a:p>
        </p:txBody>
      </p:sp>
      <p:sp>
        <p:nvSpPr>
          <p:cNvPr id="6" name="TekstSylinder 5">
            <a:extLst>
              <a:ext uri="{FF2B5EF4-FFF2-40B4-BE49-F238E27FC236}">
                <a16:creationId xmlns:a16="http://schemas.microsoft.com/office/drawing/2014/main" id="{3634BD31-01E5-48E8-366D-E06511D61B09}"/>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nb-NO" sz="2000"/>
              <a:t>Stadig flere kritiske tjenester er digitalisert – økt sårbarhet</a:t>
            </a:r>
          </a:p>
          <a:p>
            <a:pPr marL="228600" indent="-228600">
              <a:lnSpc>
                <a:spcPct val="90000"/>
              </a:lnSpc>
              <a:spcBef>
                <a:spcPts val="1000"/>
              </a:spcBef>
              <a:buFont typeface="Arial" panose="020B0604020202020204" pitchFamily="34" charset="0"/>
              <a:buChar char="•"/>
            </a:pPr>
            <a:endParaRPr lang="nb-NO" sz="2000"/>
          </a:p>
          <a:p>
            <a:pPr marL="228600" indent="-228600">
              <a:lnSpc>
                <a:spcPct val="90000"/>
              </a:lnSpc>
              <a:spcBef>
                <a:spcPts val="1000"/>
              </a:spcBef>
              <a:buFont typeface="Arial" panose="020B0604020202020204" pitchFamily="34" charset="0"/>
              <a:buChar char="•"/>
            </a:pPr>
            <a:r>
              <a:rPr lang="nb-NO" sz="2000"/>
              <a:t>Kommunen sine IT-system er nede på grunn av Cyberangrep</a:t>
            </a:r>
          </a:p>
          <a:p>
            <a:pPr marL="228600" indent="-228600">
              <a:lnSpc>
                <a:spcPct val="90000"/>
              </a:lnSpc>
              <a:spcBef>
                <a:spcPts val="1000"/>
              </a:spcBef>
              <a:buFont typeface="Arial" panose="020B0604020202020204" pitchFamily="34" charset="0"/>
              <a:buChar char="•"/>
            </a:pPr>
            <a:endParaRPr lang="nb-NO" sz="2000"/>
          </a:p>
          <a:p>
            <a:pPr marL="228600" indent="-228600">
              <a:lnSpc>
                <a:spcPct val="90000"/>
              </a:lnSpc>
              <a:spcBef>
                <a:spcPts val="1000"/>
              </a:spcBef>
              <a:buFont typeface="Arial" panose="020B0604020202020204" pitchFamily="34" charset="0"/>
              <a:buChar char="•"/>
            </a:pPr>
            <a:r>
              <a:rPr lang="nb-NO" sz="2000"/>
              <a:t>Fagsystem er utilgjengelig over lengre tid</a:t>
            </a:r>
          </a:p>
          <a:p>
            <a:pPr marL="228600" indent="-228600">
              <a:lnSpc>
                <a:spcPct val="90000"/>
              </a:lnSpc>
              <a:spcBef>
                <a:spcPts val="1000"/>
              </a:spcBef>
              <a:buFont typeface="Arial" panose="020B0604020202020204" pitchFamily="34" charset="0"/>
              <a:buChar char="•"/>
            </a:pPr>
            <a:endParaRPr lang="nb-NO" sz="2000"/>
          </a:p>
          <a:p>
            <a:pPr marL="228600" indent="-228600">
              <a:lnSpc>
                <a:spcPct val="90000"/>
              </a:lnSpc>
              <a:spcBef>
                <a:spcPts val="1000"/>
              </a:spcBef>
              <a:buFont typeface="Arial" panose="020B0604020202020204" pitchFamily="34" charset="0"/>
              <a:buChar char="•"/>
            </a:pPr>
            <a:endParaRPr lang="nb-NO" sz="2000"/>
          </a:p>
          <a:p>
            <a:pPr>
              <a:lnSpc>
                <a:spcPct val="90000"/>
              </a:lnSpc>
              <a:spcBef>
                <a:spcPts val="1000"/>
              </a:spcBef>
            </a:pPr>
            <a:r>
              <a:rPr lang="nb-NO" sz="2000" b="1"/>
              <a:t>ROS-analysen har vurdert scenarioet som sannsynlig og med høy risiko</a:t>
            </a:r>
          </a:p>
        </p:txBody>
      </p:sp>
      <p:pic>
        <p:nvPicPr>
          <p:cNvPr id="4" name="Bilde 3">
            <a:extLst>
              <a:ext uri="{FF2B5EF4-FFF2-40B4-BE49-F238E27FC236}">
                <a16:creationId xmlns:a16="http://schemas.microsoft.com/office/drawing/2014/main" id="{B2D20520-8946-F994-6EA5-814D198F49EB}"/>
              </a:ext>
            </a:extLst>
          </p:cNvPr>
          <p:cNvPicPr>
            <a:picLocks noChangeAspect="1"/>
          </p:cNvPicPr>
          <p:nvPr/>
        </p:nvPicPr>
        <p:blipFill>
          <a:blip r:embed="rId2"/>
          <a:stretch>
            <a:fillRect/>
          </a:stretch>
        </p:blipFill>
        <p:spPr>
          <a:xfrm>
            <a:off x="6777702" y="1825625"/>
            <a:ext cx="3970595" cy="4351338"/>
          </a:xfrm>
          <a:prstGeom prst="rect">
            <a:avLst/>
          </a:prstGeom>
          <a:noFill/>
        </p:spPr>
      </p:pic>
    </p:spTree>
    <p:extLst>
      <p:ext uri="{BB962C8B-B14F-4D97-AF65-F5344CB8AC3E}">
        <p14:creationId xmlns:p14="http://schemas.microsoft.com/office/powerpoint/2010/main" val="345431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F6F88F-103D-2FE3-DCD2-860772E7DC37}"/>
              </a:ext>
            </a:extLst>
          </p:cNvPr>
          <p:cNvSpPr>
            <a:spLocks noGrp="1"/>
          </p:cNvSpPr>
          <p:nvPr>
            <p:ph type="ctrTitle"/>
          </p:nvPr>
        </p:nvSpPr>
        <p:spPr>
          <a:xfrm>
            <a:off x="4900612" y="1848221"/>
            <a:ext cx="6648450" cy="2387600"/>
          </a:xfrm>
        </p:spPr>
        <p:txBody>
          <a:bodyPr anchor="b">
            <a:normAutofit/>
          </a:bodyPr>
          <a:lstStyle/>
          <a:p>
            <a:pPr marL="0" indent="0">
              <a:buNone/>
            </a:pPr>
            <a:endParaRPr lang="nb-NO" sz="3300"/>
          </a:p>
          <a:p>
            <a:pPr marL="0" indent="0">
              <a:buNone/>
            </a:pPr>
            <a:endParaRPr lang="nb-NO" sz="3300"/>
          </a:p>
          <a:p>
            <a:pPr marL="0" indent="0">
              <a:buNone/>
            </a:pPr>
            <a:endParaRPr lang="nb-NO" sz="3300"/>
          </a:p>
          <a:p>
            <a:pPr marL="0" indent="0">
              <a:buNone/>
            </a:pPr>
            <a:endParaRPr lang="nb-NO" sz="3300"/>
          </a:p>
          <a:p>
            <a:pPr marL="0" indent="0">
              <a:buNone/>
            </a:pPr>
            <a:r>
              <a:rPr lang="nb-NO" sz="3300" b="1"/>
              <a:t>Forarbeid</a:t>
            </a:r>
          </a:p>
        </p:txBody>
      </p:sp>
    </p:spTree>
    <p:extLst>
      <p:ext uri="{BB962C8B-B14F-4D97-AF65-F5344CB8AC3E}">
        <p14:creationId xmlns:p14="http://schemas.microsoft.com/office/powerpoint/2010/main" val="1615968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7270-9EA2-F178-39F4-5A7BC126DF35}"/>
              </a:ext>
            </a:extLst>
          </p:cNvPr>
          <p:cNvSpPr>
            <a:spLocks noGrp="1"/>
          </p:cNvSpPr>
          <p:nvPr>
            <p:ph type="title"/>
          </p:nvPr>
        </p:nvSpPr>
        <p:spPr>
          <a:xfrm>
            <a:off x="838200" y="365125"/>
            <a:ext cx="7086600" cy="1325563"/>
          </a:xfrm>
        </p:spPr>
        <p:txBody>
          <a:bodyPr anchor="ctr">
            <a:normAutofit/>
          </a:bodyPr>
          <a:lstStyle/>
          <a:p>
            <a:r>
              <a:rPr lang="nb-NO"/>
              <a:t>Øvingsdirektiv</a:t>
            </a:r>
          </a:p>
        </p:txBody>
      </p:sp>
      <p:sp>
        <p:nvSpPr>
          <p:cNvPr id="3" name="Text Placeholder 2">
            <a:extLst>
              <a:ext uri="{FF2B5EF4-FFF2-40B4-BE49-F238E27FC236}">
                <a16:creationId xmlns:a16="http://schemas.microsoft.com/office/drawing/2014/main" id="{C4F6F88F-103D-2FE3-DCD2-860772E7DC37}"/>
              </a:ext>
            </a:extLst>
          </p:cNvPr>
          <p:cNvSpPr>
            <a:spLocks noGrp="1"/>
          </p:cNvSpPr>
          <p:nvPr>
            <p:ph type="body" sz="quarter" idx="14"/>
          </p:nvPr>
        </p:nvSpPr>
        <p:spPr>
          <a:xfrm>
            <a:off x="838200" y="1895475"/>
            <a:ext cx="6305550" cy="4381500"/>
          </a:xfrm>
        </p:spPr>
        <p:txBody>
          <a:bodyPr>
            <a:normAutofit/>
          </a:bodyPr>
          <a:lstStyle/>
          <a:p>
            <a:pPr marL="0" marR="0" lvl="0" indent="0" defTabSz="914400" rtl="0" eaLnBrk="1" fontAlgn="auto" latinLnBrk="0" hangingPunct="1">
              <a:spcBef>
                <a:spcPts val="0"/>
              </a:spcBef>
              <a:spcAft>
                <a:spcPts val="0"/>
              </a:spcAft>
              <a:buClrTx/>
              <a:buSzTx/>
              <a:buFontTx/>
              <a:buNone/>
              <a:tabLst/>
              <a:defRPr/>
            </a:pPr>
            <a:r>
              <a:rPr kumimoji="0" lang="nb-NO" b="0" i="0" u="none" strike="noStrike" kern="1200" cap="none" spc="0" normalizeH="0" baseline="0" noProof="0">
                <a:ln>
                  <a:noFill/>
                </a:ln>
                <a:effectLst/>
                <a:uLnTx/>
                <a:uFillTx/>
              </a:rPr>
              <a:t>Beskrivelse: </a:t>
            </a:r>
          </a:p>
          <a:p>
            <a:pPr marL="0" marR="0" lvl="0" indent="0" defTabSz="914400" rtl="0" eaLnBrk="1" fontAlgn="auto" latinLnBrk="0" hangingPunct="1">
              <a:spcBef>
                <a:spcPts val="0"/>
              </a:spcBef>
              <a:spcAft>
                <a:spcPts val="0"/>
              </a:spcAft>
              <a:buClrTx/>
              <a:buSzTx/>
              <a:buFontTx/>
              <a:buNone/>
              <a:tabLst/>
              <a:defRPr/>
            </a:pPr>
            <a:endParaRPr lang="nb-NO"/>
          </a:p>
          <a:p>
            <a:pPr marL="0" marR="0" lvl="0" indent="0" defTabSz="914400" rtl="0" eaLnBrk="1" fontAlgn="auto" latinLnBrk="0" hangingPunct="1">
              <a:spcBef>
                <a:spcPts val="0"/>
              </a:spcBef>
              <a:spcAft>
                <a:spcPts val="0"/>
              </a:spcAft>
              <a:buClrTx/>
              <a:buSzTx/>
              <a:buFontTx/>
              <a:buNone/>
              <a:tabLst/>
              <a:defRPr/>
            </a:pPr>
            <a:r>
              <a:rPr kumimoji="0" lang="nb-NO" b="0" i="0" u="none" strike="noStrike" kern="1200" cap="none" spc="0" normalizeH="0" baseline="0" noProof="0">
                <a:ln>
                  <a:noFill/>
                </a:ln>
                <a:effectLst/>
                <a:uLnTx/>
                <a:uFillTx/>
              </a:rPr>
              <a:t>Kommunen sine IT-system er nede på grunn av cyberangrep. </a:t>
            </a:r>
          </a:p>
          <a:p>
            <a:pPr marL="0" marR="0" lvl="0" indent="0" defTabSz="914400" rtl="0" eaLnBrk="1" fontAlgn="auto" latinLnBrk="0" hangingPunct="1">
              <a:spcBef>
                <a:spcPts val="0"/>
              </a:spcBef>
              <a:spcAft>
                <a:spcPts val="0"/>
              </a:spcAft>
              <a:buClrTx/>
              <a:buSzTx/>
              <a:buFontTx/>
              <a:buNone/>
              <a:tabLst/>
              <a:defRPr/>
            </a:pPr>
            <a:endParaRPr kumimoji="0" lang="nb-NO" b="0" i="0" u="none" strike="noStrike" kern="1200" cap="none" spc="0" normalizeH="0" baseline="0" noProof="0">
              <a:ln>
                <a:noFill/>
              </a:ln>
              <a:effectLst/>
              <a:uLnTx/>
              <a:uFillTx/>
            </a:endParaRPr>
          </a:p>
          <a:p>
            <a:pPr marL="0" marR="0" lvl="0" indent="0" defTabSz="914400" rtl="0" eaLnBrk="1" fontAlgn="auto" latinLnBrk="0" hangingPunct="1">
              <a:spcBef>
                <a:spcPts val="0"/>
              </a:spcBef>
              <a:spcAft>
                <a:spcPts val="0"/>
              </a:spcAft>
              <a:buClrTx/>
              <a:buSzTx/>
              <a:buFontTx/>
              <a:buNone/>
              <a:tabLst/>
              <a:defRPr/>
            </a:pPr>
            <a:r>
              <a:rPr kumimoji="0" lang="nb-NO" b="0" i="0" u="none" strike="noStrike" kern="1200" cap="none" spc="0" normalizeH="0" baseline="0" noProof="0">
                <a:ln>
                  <a:noFill/>
                </a:ln>
                <a:effectLst/>
                <a:uLnTx/>
                <a:uFillTx/>
              </a:rPr>
              <a:t>Kommunen sine fagsystem er utilgjengelig over lang tid.</a:t>
            </a:r>
          </a:p>
          <a:p>
            <a:endParaRPr lang="nb-NO"/>
          </a:p>
        </p:txBody>
      </p:sp>
      <p:pic>
        <p:nvPicPr>
          <p:cNvPr id="6" name="Bilde 5">
            <a:extLst>
              <a:ext uri="{FF2B5EF4-FFF2-40B4-BE49-F238E27FC236}">
                <a16:creationId xmlns:a16="http://schemas.microsoft.com/office/drawing/2014/main" id="{5E7C4E97-F24D-03CD-93EC-26C5CC2940F2}"/>
              </a:ext>
            </a:extLst>
          </p:cNvPr>
          <p:cNvPicPr>
            <a:picLocks noChangeAspect="1"/>
          </p:cNvPicPr>
          <p:nvPr/>
        </p:nvPicPr>
        <p:blipFill>
          <a:blip r:embed="rId2"/>
          <a:srcRect r="-1" b="-1"/>
          <a:stretch>
            <a:fillRect/>
          </a:stretch>
        </p:blipFill>
        <p:spPr>
          <a:xfrm>
            <a:off x="7069282" y="1037576"/>
            <a:ext cx="4895850" cy="4895850"/>
          </a:xfrm>
          <a:custGeom>
            <a:avLst/>
            <a:gdLst>
              <a:gd name="connsiteX0" fmla="*/ 2305050 w 4610100"/>
              <a:gd name="connsiteY0" fmla="*/ 0 h 4610100"/>
              <a:gd name="connsiteX1" fmla="*/ 4610100 w 4610100"/>
              <a:gd name="connsiteY1" fmla="*/ 2305050 h 4610100"/>
              <a:gd name="connsiteX2" fmla="*/ 2305050 w 4610100"/>
              <a:gd name="connsiteY2" fmla="*/ 4610100 h 4610100"/>
              <a:gd name="connsiteX3" fmla="*/ 0 w 4610100"/>
              <a:gd name="connsiteY3" fmla="*/ 2305050 h 4610100"/>
              <a:gd name="connsiteX4" fmla="*/ 2305050 w 4610100"/>
              <a:gd name="connsiteY4" fmla="*/ 0 h 461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0" h="4610100">
                <a:moveTo>
                  <a:pt x="2305050" y="0"/>
                </a:moveTo>
                <a:cubicBezTo>
                  <a:pt x="3578094" y="0"/>
                  <a:pt x="4610100" y="1032006"/>
                  <a:pt x="4610100" y="2305050"/>
                </a:cubicBezTo>
                <a:cubicBezTo>
                  <a:pt x="4610100" y="3578094"/>
                  <a:pt x="3578094" y="4610100"/>
                  <a:pt x="2305050" y="4610100"/>
                </a:cubicBezTo>
                <a:cubicBezTo>
                  <a:pt x="1032006" y="4610100"/>
                  <a:pt x="0" y="3578094"/>
                  <a:pt x="0" y="2305050"/>
                </a:cubicBezTo>
                <a:cubicBezTo>
                  <a:pt x="0" y="1032006"/>
                  <a:pt x="1032006" y="0"/>
                  <a:pt x="2305050" y="0"/>
                </a:cubicBezTo>
                <a:close/>
              </a:path>
            </a:pathLst>
          </a:custGeom>
          <a:noFill/>
        </p:spPr>
      </p:pic>
    </p:spTree>
    <p:extLst>
      <p:ext uri="{BB962C8B-B14F-4D97-AF65-F5344CB8AC3E}">
        <p14:creationId xmlns:p14="http://schemas.microsoft.com/office/powerpoint/2010/main" val="247936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0D1DCB2-F2C9-3B4B-7088-C4C963CAF6E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b-NO" sz="4400" b="1" kern="1200">
                <a:latin typeface="+mj-lt"/>
                <a:ea typeface="+mj-ea"/>
                <a:cs typeface="+mj-cs"/>
              </a:rPr>
              <a:t>Hovedmål</a:t>
            </a:r>
          </a:p>
        </p:txBody>
      </p:sp>
      <p:graphicFrame>
        <p:nvGraphicFramePr>
          <p:cNvPr id="6" name="TekstSylinder 3">
            <a:extLst>
              <a:ext uri="{FF2B5EF4-FFF2-40B4-BE49-F238E27FC236}">
                <a16:creationId xmlns:a16="http://schemas.microsoft.com/office/drawing/2014/main" id="{0B6EF31B-5147-5ACB-29EB-24D0B59F91B1}"/>
              </a:ext>
            </a:extLst>
          </p:cNvPr>
          <p:cNvGraphicFramePr/>
          <p:nvPr>
            <p:extLst>
              <p:ext uri="{D42A27DB-BD31-4B8C-83A1-F6EECF244321}">
                <p14:modId xmlns:p14="http://schemas.microsoft.com/office/powerpoint/2010/main" val="879057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46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16545AA-82F5-643A-7ADE-B138EB60DA8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b-NO" b="1" kern="1200"/>
              <a:t>Delmål</a:t>
            </a:r>
          </a:p>
        </p:txBody>
      </p:sp>
      <p:graphicFrame>
        <p:nvGraphicFramePr>
          <p:cNvPr id="5" name="TekstSylinder 1">
            <a:extLst>
              <a:ext uri="{FF2B5EF4-FFF2-40B4-BE49-F238E27FC236}">
                <a16:creationId xmlns:a16="http://schemas.microsoft.com/office/drawing/2014/main" id="{3E5126DC-062A-87F2-0010-A72FB87815E0}"/>
              </a:ext>
            </a:extLst>
          </p:cNvPr>
          <p:cNvGraphicFramePr/>
          <p:nvPr>
            <p:extLst>
              <p:ext uri="{D42A27DB-BD31-4B8C-83A1-F6EECF244321}">
                <p14:modId xmlns:p14="http://schemas.microsoft.com/office/powerpoint/2010/main" val="15390906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155923"/>
      </p:ext>
    </p:extLst>
  </p:cSld>
  <p:clrMapOvr>
    <a:masterClrMapping/>
  </p:clrMapOvr>
</p:sld>
</file>

<file path=ppt/theme/theme1.xml><?xml version="1.0" encoding="utf-8"?>
<a:theme xmlns:a="http://schemas.openxmlformats.org/drawingml/2006/main" name="Office-tema">
  <a:themeElements>
    <a:clrScheme name="Ålesund kommune 2022">
      <a:dk1>
        <a:sysClr val="windowText" lastClr="000000"/>
      </a:dk1>
      <a:lt1>
        <a:sysClr val="window" lastClr="FFFFFF"/>
      </a:lt1>
      <a:dk2>
        <a:srgbClr val="214E34"/>
      </a:dk2>
      <a:lt2>
        <a:srgbClr val="F4EBD9"/>
      </a:lt2>
      <a:accent1>
        <a:srgbClr val="1D2F6F"/>
      </a:accent1>
      <a:accent2>
        <a:srgbClr val="DC7C45"/>
      </a:accent2>
      <a:accent3>
        <a:srgbClr val="44BBA4"/>
      </a:accent3>
      <a:accent4>
        <a:srgbClr val="FFC914"/>
      </a:accent4>
      <a:accent5>
        <a:srgbClr val="51BFFB"/>
      </a:accent5>
      <a:accent6>
        <a:srgbClr val="72A654"/>
      </a:accent6>
      <a:hlink>
        <a:srgbClr val="DE3C4B"/>
      </a:hlink>
      <a:folHlink>
        <a:srgbClr val="F6724A"/>
      </a:folHlink>
    </a:clrScheme>
    <a:fontScheme name="Profilskrifttyper">
      <a:majorFont>
        <a:latin typeface="Antonio Bold"/>
        <a:ea typeface=""/>
        <a:cs typeface=""/>
      </a:majorFont>
      <a:minorFont>
        <a:latin typeface="Libre Frankli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883481E9-8F0E-4EF3-8E9D-7212361D5AB4}" vid="{2FD9FDC4-600D-4072-80B8-A27D60C9F374}"/>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3ac6b1f-6307-4bea-bcaf-dc39a4199b09" xsi:nil="true"/>
    <lcf76f155ced4ddcb4097134ff3c332f xmlns="3843b35d-6d8c-4f8b-abe2-d3014749d69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7116231C3C8544EAE0E3A6F65D22B7E" ma:contentTypeVersion="18" ma:contentTypeDescription="Opprett et nytt dokument." ma:contentTypeScope="" ma:versionID="cc7b0dd812c7d26a4978c45f2f334eae">
  <xsd:schema xmlns:xsd="http://www.w3.org/2001/XMLSchema" xmlns:xs="http://www.w3.org/2001/XMLSchema" xmlns:p="http://schemas.microsoft.com/office/2006/metadata/properties" xmlns:ns2="3843b35d-6d8c-4f8b-abe2-d3014749d693" xmlns:ns3="c3ac6b1f-6307-4bea-bcaf-dc39a4199b09" targetNamespace="http://schemas.microsoft.com/office/2006/metadata/properties" ma:root="true" ma:fieldsID="48e376c3e678a7bce9e20aedb7359032" ns2:_="" ns3:_="">
    <xsd:import namespace="3843b35d-6d8c-4f8b-abe2-d3014749d693"/>
    <xsd:import namespace="c3ac6b1f-6307-4bea-bcaf-dc39a4199b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3b35d-6d8c-4f8b-abe2-d3014749d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08c83add-4180-4281-9f77-e6a721c769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ac6b1f-6307-4bea-bcaf-dc39a4199b09"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7dba1ca1-03e9-41b4-bdb9-125c6c2ef2f7}" ma:internalName="TaxCatchAll" ma:showField="CatchAllData" ma:web="c3ac6b1f-6307-4bea-bcaf-dc39a4199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1208E-3547-4920-A3E7-40EE9D64D9D2}">
  <ds:schemaRefs>
    <ds:schemaRef ds:uri="http://schemas.microsoft.com/sharepoint/v3/contenttype/forms"/>
  </ds:schemaRefs>
</ds:datastoreItem>
</file>

<file path=customXml/itemProps2.xml><?xml version="1.0" encoding="utf-8"?>
<ds:datastoreItem xmlns:ds="http://schemas.openxmlformats.org/officeDocument/2006/customXml" ds:itemID="{F1F2E3AE-BA12-4D85-A0F2-E7C70F15C602}">
  <ds:schemaRefs>
    <ds:schemaRef ds:uri="http://purl.org/dc/dcmitype/"/>
    <ds:schemaRef ds:uri="484c8c59-755d-4516-b8d2-1621b38262b4"/>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115c7367-d9cc-4474-9ad6-3173d33ac9b7"/>
    <ds:schemaRef ds:uri="b6f72958-99cb-4dff-b42c-9e0d3db9f2d1"/>
    <ds:schemaRef ds:uri="http://www.w3.org/XML/1998/namespace"/>
    <ds:schemaRef ds:uri="http://purl.org/dc/terms/"/>
  </ds:schemaRefs>
</ds:datastoreItem>
</file>

<file path=customXml/itemProps3.xml><?xml version="1.0" encoding="utf-8"?>
<ds:datastoreItem xmlns:ds="http://schemas.openxmlformats.org/officeDocument/2006/customXml" ds:itemID="{0965FB4D-7E9C-4CA7-BCD4-8597B3A1E78A}"/>
</file>

<file path=docProps/app.xml><?xml version="1.0" encoding="utf-8"?>
<Properties xmlns="http://schemas.openxmlformats.org/officeDocument/2006/extended-properties" xmlns:vt="http://schemas.openxmlformats.org/officeDocument/2006/docPropsVTypes">
  <Template>PowerpointMal-ÅK-2022</Template>
  <TotalTime>745</TotalTime>
  <Words>2139</Words>
  <Application>Microsoft Office PowerPoint</Application>
  <PresentationFormat>Widescreen</PresentationFormat>
  <Paragraphs>377</Paragraphs>
  <Slides>48</Slides>
  <Notes>1</Notes>
  <HiddenSlides>0</HiddenSlides>
  <MMClips>0</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48</vt:i4>
      </vt:variant>
    </vt:vector>
  </HeadingPairs>
  <TitlesOfParts>
    <vt:vector size="59" baseType="lpstr">
      <vt:lpstr>Libre Franklin Light</vt:lpstr>
      <vt:lpstr>Aptos</vt:lpstr>
      <vt:lpstr>Calibri</vt:lpstr>
      <vt:lpstr>Antonio Bold</vt:lpstr>
      <vt:lpstr>Segoe UI</vt:lpstr>
      <vt:lpstr>Aptos Display</vt:lpstr>
      <vt:lpstr>Arial</vt:lpstr>
      <vt:lpstr>WordVisiCarriageReturn_MSFontService</vt:lpstr>
      <vt:lpstr>Libre Franklin</vt:lpstr>
      <vt:lpstr>Office-tema</vt:lpstr>
      <vt:lpstr>2_Office-tema</vt:lpstr>
      <vt:lpstr>Øving analog måned</vt:lpstr>
      <vt:lpstr>PowerPoint-presentasjon</vt:lpstr>
      <vt:lpstr>PowerPoint-presentasjon</vt:lpstr>
      <vt:lpstr>PowerPoint-presentasjon</vt:lpstr>
      <vt:lpstr>PowerPoint-presentasjon</vt:lpstr>
      <vt:lpstr>    Forarbeid</vt:lpstr>
      <vt:lpstr>Øvingsdirektiv</vt:lpstr>
      <vt:lpstr>PowerPoint-presentasjon</vt:lpstr>
      <vt:lpstr>Delmål</vt:lpstr>
      <vt:lpstr>PowerPoint-presentasjon</vt:lpstr>
      <vt:lpstr>Workshops</vt:lpstr>
      <vt:lpstr>PowerPoint-presentasjon</vt:lpstr>
      <vt:lpstr>PowerPoint-presentasjon</vt:lpstr>
      <vt:lpstr>PowerPoint-presentasjon</vt:lpstr>
      <vt:lpstr>PowerPoint-presentasjon</vt:lpstr>
      <vt:lpstr>PowerPoint-presentasjon</vt:lpstr>
      <vt:lpstr>Risikovurdering</vt:lpstr>
      <vt:lpstr>   NOPLAY</vt:lpstr>
      <vt:lpstr>Siste innspurt før øvelsen</vt:lpstr>
      <vt:lpstr>PowerPoint-presentasjon</vt:lpstr>
      <vt:lpstr>PowerPoint-presentasjon</vt:lpstr>
      <vt:lpstr>Øvelse 1. april 2025</vt:lpstr>
      <vt:lpstr>Melding sendt ut via RAYVN til kriseledelsen  – kvelden før øvelsen</vt:lpstr>
      <vt:lpstr>Melding sendt ut via RAYVN kl. 08.10</vt:lpstr>
      <vt:lpstr>PowerPoint-presentasjon</vt:lpstr>
      <vt:lpstr>Førstemøte kl 9.00</vt:lpstr>
      <vt:lpstr>Fra krisestøttestab</vt:lpstr>
      <vt:lpstr>PowerPoint-presentasjon</vt:lpstr>
      <vt:lpstr>Dag 1 – Statusmøte kl 10.00</vt:lpstr>
      <vt:lpstr>PowerPoint-presentasjon</vt:lpstr>
      <vt:lpstr>Fra krisestøttestab:</vt:lpstr>
      <vt:lpstr>PowerPoint-presentasjon</vt:lpstr>
      <vt:lpstr>PowerPoint-presentasjon</vt:lpstr>
      <vt:lpstr>PowerPoint-presentasjon</vt:lpstr>
      <vt:lpstr>Dag 2-3 Fra IT:</vt:lpstr>
      <vt:lpstr>Fra politisk:</vt:lpstr>
      <vt:lpstr>PowerPoint-presentasjon</vt:lpstr>
      <vt:lpstr>Fra IT /Atea </vt:lpstr>
      <vt:lpstr>Fra IT / krisestøttestab:</vt:lpstr>
      <vt:lpstr>GDPR /Personvern:</vt:lpstr>
      <vt:lpstr>Etter øvelsen</vt:lpstr>
      <vt:lpstr>PowerPoint-presentasjon</vt:lpstr>
      <vt:lpstr>Noen tilbakemeldinger</vt:lpstr>
      <vt:lpstr>PowerPoint-presentasjon</vt:lpstr>
      <vt:lpstr>PowerPoint-presentasjon</vt:lpstr>
      <vt:lpstr>PowerPoint-presentasjon</vt:lpstr>
      <vt:lpstr>Hva har vi fått til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Åse Karin Finnøy Gjære</dc:creator>
  <cp:lastModifiedBy>Åse Karin Finnøy Gjære</cp:lastModifiedBy>
  <cp:revision>5</cp:revision>
  <dcterms:created xsi:type="dcterms:W3CDTF">2025-11-03T13:55:51Z</dcterms:created>
  <dcterms:modified xsi:type="dcterms:W3CDTF">2026-03-24T20:57:04Z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646c9a-b481-4837-bcc6-911048a5d0ed_Enabled">
    <vt:lpwstr>true</vt:lpwstr>
  </property>
  <property fmtid="{D5CDD505-2E9C-101B-9397-08002B2CF9AE}" pid="3" name="MSIP_Label_e7646c9a-b481-4837-bcc6-911048a5d0ed_SetDate">
    <vt:lpwstr>2022-06-13T12:08:34Z</vt:lpwstr>
  </property>
  <property fmtid="{D5CDD505-2E9C-101B-9397-08002B2CF9AE}" pid="4" name="MSIP_Label_e7646c9a-b481-4837-bcc6-911048a5d0ed_Method">
    <vt:lpwstr>Privileged</vt:lpwstr>
  </property>
  <property fmtid="{D5CDD505-2E9C-101B-9397-08002B2CF9AE}" pid="5" name="MSIP_Label_e7646c9a-b481-4837-bcc6-911048a5d0ed_Name">
    <vt:lpwstr>Open</vt:lpwstr>
  </property>
  <property fmtid="{D5CDD505-2E9C-101B-9397-08002B2CF9AE}" pid="6" name="MSIP_Label_e7646c9a-b481-4837-bcc6-911048a5d0ed_SiteId">
    <vt:lpwstr>41e07e73-30fc-434c-adf2-3ef1c273ecca</vt:lpwstr>
  </property>
  <property fmtid="{D5CDD505-2E9C-101B-9397-08002B2CF9AE}" pid="7" name="MSIP_Label_e7646c9a-b481-4837-bcc6-911048a5d0ed_ActionId">
    <vt:lpwstr>6362ded1-6ac8-4d74-849e-6eefb4362ddd</vt:lpwstr>
  </property>
  <property fmtid="{D5CDD505-2E9C-101B-9397-08002B2CF9AE}" pid="8" name="MSIP_Label_e7646c9a-b481-4837-bcc6-911048a5d0ed_ContentBits">
    <vt:lpwstr>0</vt:lpwstr>
  </property>
  <property fmtid="{D5CDD505-2E9C-101B-9397-08002B2CF9AE}" pid="9" name="ContentTypeId">
    <vt:lpwstr>0x01010027116231C3C8544EAE0E3A6F65D22B7E</vt:lpwstr>
  </property>
  <property fmtid="{D5CDD505-2E9C-101B-9397-08002B2CF9AE}" pid="10" name="MediaServiceImageTags">
    <vt:lpwstr/>
  </property>
</Properties>
</file>